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7" r:id="rId2"/>
    <p:sldId id="262" r:id="rId3"/>
    <p:sldId id="260" r:id="rId4"/>
    <p:sldId id="261" r:id="rId5"/>
  </p:sldIdLst>
  <p:sldSz cx="42803763" cy="30275213"/>
  <p:notesSz cx="6858000" cy="9144000"/>
  <p:defaultTextStyle>
    <a:defPPr marL="0" marR="0" indent="0" algn="l" defTabSz="129351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54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64675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129351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94026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258702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323377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388053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452728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517404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13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74B549"/>
    <a:srgbClr val="B1B3B4"/>
    <a:srgbClr val="000000"/>
    <a:srgbClr val="A7C637"/>
    <a:srgbClr val="83C100"/>
    <a:srgbClr val="CFE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27" d="100"/>
          <a:sy n="27" d="100"/>
        </p:scale>
        <p:origin x="1284" y="144"/>
      </p:cViewPr>
      <p:guideLst>
        <p:guide orient="horz" pos="9536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24604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1pPr>
    <a:lvl2pPr indent="32337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2pPr>
    <a:lvl3pPr indent="64675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3pPr>
    <a:lvl4pPr indent="97013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4pPr>
    <a:lvl5pPr indent="129351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5pPr>
    <a:lvl6pPr indent="161688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6pPr>
    <a:lvl7pPr indent="194026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7pPr>
    <a:lvl8pPr indent="226364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8pPr>
    <a:lvl9pPr indent="258702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602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89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und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08837" y="26178176"/>
            <a:ext cx="38567979" cy="140599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7934" b="1"/>
            </a:lvl1pPr>
          </a:lstStyle>
          <a:p>
            <a:r>
              <a:rPr dirty="0" err="1"/>
              <a:t>Autor</a:t>
            </a:r>
            <a:r>
              <a:rPr dirty="0"/>
              <a:t> und Datum</a:t>
            </a:r>
          </a:p>
        </p:txBody>
      </p:sp>
      <p:sp>
        <p:nvSpPr>
          <p:cNvPr id="12" name="Titel der Präsentation"/>
          <p:cNvSpPr txBox="1">
            <a:spLocks noGrp="1"/>
          </p:cNvSpPr>
          <p:nvPr>
            <p:ph type="title" hasCustomPrompt="1"/>
          </p:nvPr>
        </p:nvSpPr>
        <p:spPr>
          <a:xfrm>
            <a:off x="2117887" y="5683759"/>
            <a:ext cx="38567982" cy="10259936"/>
          </a:xfrm>
          <a:prstGeom prst="rect">
            <a:avLst/>
          </a:prstGeom>
        </p:spPr>
        <p:txBody>
          <a:bodyPr anchor="b"/>
          <a:lstStyle>
            <a:lvl1pPr>
              <a:defRPr sz="25566" spc="-510"/>
            </a:lvl1pPr>
          </a:lstStyle>
          <a:p>
            <a:r>
              <a:t>Titel der Präsentation</a:t>
            </a:r>
          </a:p>
        </p:txBody>
      </p:sp>
      <p:sp>
        <p:nvSpPr>
          <p:cNvPr id="1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108840" y="15943690"/>
            <a:ext cx="38567976" cy="4204892"/>
          </a:xfrm>
          <a:prstGeom prst="rect">
            <a:avLst/>
          </a:prstGeom>
        </p:spPr>
        <p:txBody>
          <a:bodyPr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  <a:lvl2pPr marL="0" indent="1007663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2pPr>
            <a:lvl3pPr marL="0" indent="2015328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3pPr>
            <a:lvl4pPr marL="0" indent="3022991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4pPr>
            <a:lvl5pPr marL="0" indent="4030655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5pPr>
          </a:lstStyle>
          <a:p>
            <a:r>
              <a:t>Präsentationsuntertitel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5"/>
            <a:ext cx="38567973" cy="3167351"/>
          </a:xfrm>
          <a:prstGeom prst="rect">
            <a:avLst/>
          </a:prstGeom>
        </p:spPr>
        <p:txBody>
          <a:bodyPr/>
          <a:lstStyle/>
          <a:p>
            <a:r>
              <a:t>Folientitel</a:t>
            </a:r>
          </a:p>
        </p:txBody>
      </p:sp>
      <p:sp>
        <p:nvSpPr>
          <p:cNvPr id="80" name="Folien-Untertitel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17896" y="5237820"/>
            <a:ext cx="38567973" cy="2063332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</a:lstStyle>
          <a:p>
            <a:r>
              <a:t>Folien-Untertitel</a:t>
            </a:r>
          </a:p>
        </p:txBody>
      </p:sp>
      <p:sp>
        <p:nvSpPr>
          <p:cNvPr id="81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d"/>
          <p:cNvSpPr>
            <a:spLocks noGrp="1"/>
          </p:cNvSpPr>
          <p:nvPr>
            <p:ph type="pic" idx="21"/>
          </p:nvPr>
        </p:nvSpPr>
        <p:spPr>
          <a:xfrm>
            <a:off x="-2340830" y="-12194183"/>
            <a:ext cx="47485424" cy="477675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4"/>
            <a:ext cx="38567973" cy="3163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Folientitel</a:t>
            </a:r>
            <a:endParaRPr dirty="0"/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 hasCustomPrompt="1"/>
          </p:nvPr>
        </p:nvSpPr>
        <p:spPr>
          <a:xfrm>
            <a:off x="2117896" y="9377689"/>
            <a:ext cx="33738127" cy="360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Text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 smtClean="0"/>
              <a:t>Folienpunkt</a:t>
            </a:r>
            <a:r>
              <a:rPr lang="de-DE" dirty="0" smtClean="0"/>
              <a:t>: Fira </a:t>
            </a:r>
            <a:r>
              <a:rPr lang="de-DE" dirty="0" err="1" smtClean="0"/>
              <a:t>Sansr</a:t>
            </a:r>
            <a:r>
              <a:rPr lang="de-DE" dirty="0" smtClean="0"/>
              <a:t> </a:t>
            </a:r>
            <a:r>
              <a:rPr lang="de-DE" dirty="0" err="1" smtClean="0"/>
              <a:t>regula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. Zab63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Nrseque</a:t>
            </a:r>
            <a:r>
              <a:rPr lang="de-DE" dirty="0" smtClean="0"/>
              <a:t> </a:t>
            </a:r>
            <a:r>
              <a:rPr lang="de-DE" dirty="0" err="1" smtClean="0"/>
              <a:t>enimili</a:t>
            </a:r>
            <a:r>
              <a:rPr lang="de-DE" dirty="0" smtClean="0"/>
              <a:t> </a:t>
            </a:r>
            <a:r>
              <a:rPr lang="de-DE" dirty="0" err="1" smtClean="0"/>
              <a:t>acpuda</a:t>
            </a:r>
            <a:r>
              <a:rPr lang="de-DE" dirty="0" smtClean="0"/>
              <a:t> </a:t>
            </a:r>
            <a:r>
              <a:rPr lang="de-DE" dirty="0" err="1" smtClean="0"/>
              <a:t>vin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voultate</a:t>
            </a:r>
            <a:r>
              <a:rPr lang="de-DE" dirty="0" smtClean="0"/>
              <a:t> </a:t>
            </a:r>
            <a:r>
              <a:rPr lang="de-DE" dirty="0" err="1" smtClean="0"/>
              <a:t>auten</a:t>
            </a:r>
            <a:r>
              <a:rPr lang="de-DE" dirty="0" smtClean="0"/>
              <a:t> </a:t>
            </a:r>
            <a:r>
              <a:rPr lang="de-DE" dirty="0" err="1" smtClean="0"/>
              <a:t>eostor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unt</a:t>
            </a:r>
            <a:r>
              <a:rPr lang="de-DE" dirty="0" smtClean="0"/>
              <a:t> </a:t>
            </a:r>
            <a:r>
              <a:rPr lang="de-DE" dirty="0" err="1" smtClean="0"/>
              <a:t>litaesitis</a:t>
            </a:r>
            <a:r>
              <a:rPr lang="de-DE" dirty="0" smtClean="0"/>
              <a:t> </a:t>
            </a:r>
            <a:r>
              <a:rPr lang="de-DE" dirty="0" err="1" smtClean="0"/>
              <a:t>rectrre</a:t>
            </a:r>
            <a:r>
              <a:rPr lang="de-DE" dirty="0" smtClean="0"/>
              <a:t> </a:t>
            </a:r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 </a:t>
            </a:r>
            <a:r>
              <a:rPr lang="de-DE" dirty="0" err="1" smtClean="0"/>
              <a:t>pre</a:t>
            </a:r>
            <a:r>
              <a:rPr lang="de-DE" dirty="0" smtClean="0"/>
              <a:t>, </a:t>
            </a:r>
            <a:r>
              <a:rPr lang="de-DE" dirty="0" err="1" smtClean="0"/>
              <a:t>nulpa</a:t>
            </a:r>
            <a:r>
              <a:rPr lang="de-DE" dirty="0" smtClean="0"/>
              <a:t> </a:t>
            </a:r>
            <a:r>
              <a:rPr lang="de-DE" dirty="0" err="1" smtClean="0"/>
              <a:t>qou</a:t>
            </a:r>
            <a:r>
              <a:rPr lang="de-DE" dirty="0" smtClean="0"/>
              <a:t>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eniumill</a:t>
            </a:r>
            <a:r>
              <a:rPr lang="de-DE" dirty="0" smtClean="0"/>
              <a:t> </a:t>
            </a:r>
            <a:r>
              <a:rPr lang="de-DE" dirty="0" err="1" smtClean="0"/>
              <a:t>acepudad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voluptatze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. </a:t>
            </a:r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4517135" y="517236"/>
            <a:ext cx="6687892" cy="186553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93" y="25971073"/>
            <a:ext cx="38853175" cy="419441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992922" y="21935797"/>
            <a:ext cx="12156478" cy="320677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1" r="22975"/>
          <a:stretch/>
        </p:blipFill>
        <p:spPr>
          <a:xfrm>
            <a:off x="36393120" y="7709722"/>
            <a:ext cx="5556584" cy="61679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63" r:id="rId4"/>
  </p:sldLayoutIdLst>
  <p:transition spd="med"/>
  <p:txStyles>
    <p:titleStyle>
      <a:lvl1pPr marL="0" marR="0" indent="0" algn="l" defTabSz="5374070" rtl="0" latinLnBrk="0">
        <a:lnSpc>
          <a:spcPct val="80000"/>
        </a:lnSpc>
        <a:spcBef>
          <a:spcPts val="1230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375" baseline="0">
          <a:solidFill>
            <a:srgbClr val="74B549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0" marR="0" indent="100766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5100" b="0" i="0" u="none" strike="noStrike" cap="none" spc="0" baseline="0">
          <a:solidFill>
            <a:srgbClr val="00917A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1343551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2687102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5374206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6717758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8061311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9404862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0748413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12091964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00766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276167079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19587557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4986698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6219910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1500</Words>
  <Application>Microsoft Office PowerPoint</Application>
  <PresentationFormat>Benutzerdefiniert</PresentationFormat>
  <Paragraphs>96</Paragraphs>
  <Slides>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Arial</vt:lpstr>
      <vt:lpstr>Fira regular</vt:lpstr>
      <vt:lpstr>Fira Sans Book</vt:lpstr>
      <vt:lpstr>Fira Sans Regular</vt:lpstr>
      <vt:lpstr>Fira Sans SemiBold</vt:lpstr>
      <vt:lpstr>Helvetica Neue</vt:lpstr>
      <vt:lpstr>21_BasicWhite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Freise, Monica</dc:creator>
  <cp:lastModifiedBy>Kirchgessner, Oliver</cp:lastModifiedBy>
  <cp:revision>56</cp:revision>
  <dcterms:modified xsi:type="dcterms:W3CDTF">2024-10-14T08:03:42Z</dcterms:modified>
</cp:coreProperties>
</file>