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7" r:id="rId2"/>
    <p:sldId id="262" r:id="rId3"/>
    <p:sldId id="260" r:id="rId4"/>
    <p:sldId id="261" r:id="rId5"/>
  </p:sldIdLst>
  <p:sldSz cx="42803763" cy="30275213"/>
  <p:notesSz cx="6858000" cy="9144000"/>
  <p:defaultTextStyle>
    <a:defPPr marL="0" marR="0" indent="0" algn="l" defTabSz="129351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546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344927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395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646755" algn="ctr" defTabSz="344927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395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1293510" algn="ctr" defTabSz="344927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395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940265" algn="ctr" defTabSz="344927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395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2587020" algn="ctr" defTabSz="344927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395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3233776" algn="ctr" defTabSz="344927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395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3880531" algn="ctr" defTabSz="344927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395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4527286" algn="ctr" defTabSz="344927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395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5174041" algn="ctr" defTabSz="344927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395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9536" userDrawn="1">
          <p15:clr>
            <a:srgbClr val="A4A3A4"/>
          </p15:clr>
        </p15:guide>
        <p15:guide id="2" pos="1348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17A"/>
    <a:srgbClr val="74B549"/>
    <a:srgbClr val="B1B3B4"/>
    <a:srgbClr val="000000"/>
    <a:srgbClr val="A7C637"/>
    <a:srgbClr val="83C100"/>
    <a:srgbClr val="CFE2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2" d="100"/>
          <a:sy n="22" d="100"/>
        </p:scale>
        <p:origin x="1722" y="114"/>
      </p:cViewPr>
      <p:guideLst>
        <p:guide orient="horz" pos="9536"/>
        <p:guide pos="134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92460468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646755" latinLnBrk="0">
      <a:lnSpc>
        <a:spcPct val="117999"/>
      </a:lnSpc>
      <a:defRPr sz="3112">
        <a:latin typeface="+mn-lt"/>
        <a:ea typeface="+mn-ea"/>
        <a:cs typeface="+mn-cs"/>
        <a:sym typeface="Helvetica Neue"/>
      </a:defRPr>
    </a:lvl1pPr>
    <a:lvl2pPr indent="323378" defTabSz="646755" latinLnBrk="0">
      <a:lnSpc>
        <a:spcPct val="117999"/>
      </a:lnSpc>
      <a:defRPr sz="3112">
        <a:latin typeface="+mn-lt"/>
        <a:ea typeface="+mn-ea"/>
        <a:cs typeface="+mn-cs"/>
        <a:sym typeface="Helvetica Neue"/>
      </a:defRPr>
    </a:lvl2pPr>
    <a:lvl3pPr indent="646755" defTabSz="646755" latinLnBrk="0">
      <a:lnSpc>
        <a:spcPct val="117999"/>
      </a:lnSpc>
      <a:defRPr sz="3112">
        <a:latin typeface="+mn-lt"/>
        <a:ea typeface="+mn-ea"/>
        <a:cs typeface="+mn-cs"/>
        <a:sym typeface="Helvetica Neue"/>
      </a:defRPr>
    </a:lvl3pPr>
    <a:lvl4pPr indent="970133" defTabSz="646755" latinLnBrk="0">
      <a:lnSpc>
        <a:spcPct val="117999"/>
      </a:lnSpc>
      <a:defRPr sz="3112">
        <a:latin typeface="+mn-lt"/>
        <a:ea typeface="+mn-ea"/>
        <a:cs typeface="+mn-cs"/>
        <a:sym typeface="Helvetica Neue"/>
      </a:defRPr>
    </a:lvl4pPr>
    <a:lvl5pPr indent="1293510" defTabSz="646755" latinLnBrk="0">
      <a:lnSpc>
        <a:spcPct val="117999"/>
      </a:lnSpc>
      <a:defRPr sz="3112">
        <a:latin typeface="+mn-lt"/>
        <a:ea typeface="+mn-ea"/>
        <a:cs typeface="+mn-cs"/>
        <a:sym typeface="Helvetica Neue"/>
      </a:defRPr>
    </a:lvl5pPr>
    <a:lvl6pPr indent="1616888" defTabSz="646755" latinLnBrk="0">
      <a:lnSpc>
        <a:spcPct val="117999"/>
      </a:lnSpc>
      <a:defRPr sz="3112">
        <a:latin typeface="+mn-lt"/>
        <a:ea typeface="+mn-ea"/>
        <a:cs typeface="+mn-cs"/>
        <a:sym typeface="Helvetica Neue"/>
      </a:defRPr>
    </a:lvl6pPr>
    <a:lvl7pPr indent="1940265" defTabSz="646755" latinLnBrk="0">
      <a:lnSpc>
        <a:spcPct val="117999"/>
      </a:lnSpc>
      <a:defRPr sz="3112">
        <a:latin typeface="+mn-lt"/>
        <a:ea typeface="+mn-ea"/>
        <a:cs typeface="+mn-cs"/>
        <a:sym typeface="Helvetica Neue"/>
      </a:defRPr>
    </a:lvl7pPr>
    <a:lvl8pPr indent="2263643" defTabSz="646755" latinLnBrk="0">
      <a:lnSpc>
        <a:spcPct val="117999"/>
      </a:lnSpc>
      <a:defRPr sz="3112">
        <a:latin typeface="+mn-lt"/>
        <a:ea typeface="+mn-ea"/>
        <a:cs typeface="+mn-cs"/>
        <a:sym typeface="Helvetica Neue"/>
      </a:defRPr>
    </a:lvl8pPr>
    <a:lvl9pPr indent="2587020" defTabSz="646755" latinLnBrk="0">
      <a:lnSpc>
        <a:spcPct val="117999"/>
      </a:lnSpc>
      <a:defRPr sz="3112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004888" y="685800"/>
            <a:ext cx="4848225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006020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004888" y="685800"/>
            <a:ext cx="4848225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65899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r und Datum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108837" y="26178176"/>
            <a:ext cx="38567979" cy="140599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1819394">
              <a:lnSpc>
                <a:spcPct val="100000"/>
              </a:lnSpc>
              <a:spcBef>
                <a:spcPts val="0"/>
              </a:spcBef>
              <a:buSzTx/>
              <a:buNone/>
              <a:defRPr sz="7934" b="1"/>
            </a:lvl1pPr>
          </a:lstStyle>
          <a:p>
            <a:r>
              <a:rPr dirty="0" err="1"/>
              <a:t>Autor</a:t>
            </a:r>
            <a:r>
              <a:rPr dirty="0"/>
              <a:t> und Datum</a:t>
            </a:r>
          </a:p>
        </p:txBody>
      </p:sp>
      <p:sp>
        <p:nvSpPr>
          <p:cNvPr id="12" name="Titel der Präsentation"/>
          <p:cNvSpPr txBox="1">
            <a:spLocks noGrp="1"/>
          </p:cNvSpPr>
          <p:nvPr>
            <p:ph type="title" hasCustomPrompt="1"/>
          </p:nvPr>
        </p:nvSpPr>
        <p:spPr>
          <a:xfrm>
            <a:off x="2117887" y="5683759"/>
            <a:ext cx="38567982" cy="10259936"/>
          </a:xfrm>
          <a:prstGeom prst="rect">
            <a:avLst/>
          </a:prstGeom>
        </p:spPr>
        <p:txBody>
          <a:bodyPr anchor="b"/>
          <a:lstStyle>
            <a:lvl1pPr>
              <a:defRPr sz="25566" spc="-510"/>
            </a:lvl1pPr>
          </a:lstStyle>
          <a:p>
            <a:r>
              <a:t>Titel der Präsentation</a:t>
            </a:r>
          </a:p>
        </p:txBody>
      </p:sp>
      <p:sp>
        <p:nvSpPr>
          <p:cNvPr id="13" name="Textebene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108840" y="15943690"/>
            <a:ext cx="38567976" cy="4204892"/>
          </a:xfrm>
          <a:prstGeom prst="rect">
            <a:avLst/>
          </a:prstGeom>
        </p:spPr>
        <p:txBody>
          <a:bodyPr/>
          <a:lstStyle>
            <a:lvl1pPr marL="0" indent="0" defTabSz="1819394">
              <a:lnSpc>
                <a:spcPct val="100000"/>
              </a:lnSpc>
              <a:spcBef>
                <a:spcPts val="0"/>
              </a:spcBef>
              <a:buSzTx/>
              <a:buNone/>
              <a:defRPr sz="12122" b="1"/>
            </a:lvl1pPr>
            <a:lvl2pPr marL="0" indent="1007663" defTabSz="1819394">
              <a:lnSpc>
                <a:spcPct val="100000"/>
              </a:lnSpc>
              <a:spcBef>
                <a:spcPts val="0"/>
              </a:spcBef>
              <a:buSzTx/>
              <a:buNone/>
              <a:defRPr sz="12122" b="1"/>
            </a:lvl2pPr>
            <a:lvl3pPr marL="0" indent="2015328" defTabSz="1819394">
              <a:lnSpc>
                <a:spcPct val="100000"/>
              </a:lnSpc>
              <a:spcBef>
                <a:spcPts val="0"/>
              </a:spcBef>
              <a:buSzTx/>
              <a:buNone/>
              <a:defRPr sz="12122" b="1"/>
            </a:lvl3pPr>
            <a:lvl4pPr marL="0" indent="3022991" defTabSz="1819394">
              <a:lnSpc>
                <a:spcPct val="100000"/>
              </a:lnSpc>
              <a:spcBef>
                <a:spcPts val="0"/>
              </a:spcBef>
              <a:buSzTx/>
              <a:buNone/>
              <a:defRPr sz="12122" b="1"/>
            </a:lvl4pPr>
            <a:lvl5pPr marL="0" indent="4030655" defTabSz="1819394">
              <a:lnSpc>
                <a:spcPct val="100000"/>
              </a:lnSpc>
              <a:spcBef>
                <a:spcPts val="0"/>
              </a:spcBef>
              <a:buSzTx/>
              <a:buNone/>
              <a:defRPr sz="12122" b="1"/>
            </a:lvl5pPr>
          </a:lstStyle>
          <a:p>
            <a:r>
              <a:t>Präsentationsuntertitel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Foliennummer"/>
          <p:cNvSpPr txBox="1">
            <a:spLocks noGrp="1"/>
          </p:cNvSpPr>
          <p:nvPr>
            <p:ph type="sldNum" sz="quarter" idx="2"/>
          </p:nvPr>
        </p:nvSpPr>
        <p:spPr>
          <a:xfrm>
            <a:off x="21339585" y="28987355"/>
            <a:ext cx="102657" cy="71308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Folientitel"/>
          <p:cNvSpPr txBox="1">
            <a:spLocks noGrp="1"/>
          </p:cNvSpPr>
          <p:nvPr>
            <p:ph type="title" hasCustomPrompt="1"/>
          </p:nvPr>
        </p:nvSpPr>
        <p:spPr>
          <a:xfrm>
            <a:off x="2117896" y="2382775"/>
            <a:ext cx="38567973" cy="3167351"/>
          </a:xfrm>
          <a:prstGeom prst="rect">
            <a:avLst/>
          </a:prstGeom>
        </p:spPr>
        <p:txBody>
          <a:bodyPr/>
          <a:lstStyle/>
          <a:p>
            <a:r>
              <a:t>Folientitel</a:t>
            </a:r>
          </a:p>
        </p:txBody>
      </p:sp>
      <p:sp>
        <p:nvSpPr>
          <p:cNvPr id="80" name="Folien-Untertitel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117896" y="5237820"/>
            <a:ext cx="38567973" cy="2063332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1819394">
              <a:lnSpc>
                <a:spcPct val="100000"/>
              </a:lnSpc>
              <a:spcBef>
                <a:spcPts val="0"/>
              </a:spcBef>
              <a:buSzTx/>
              <a:buNone/>
              <a:defRPr sz="12122" b="1"/>
            </a:lvl1pPr>
          </a:lstStyle>
          <a:p>
            <a:r>
              <a:t>Folien-Untertitel</a:t>
            </a:r>
          </a:p>
        </p:txBody>
      </p:sp>
      <p:sp>
        <p:nvSpPr>
          <p:cNvPr id="81" name="Foliennummer"/>
          <p:cNvSpPr txBox="1">
            <a:spLocks noGrp="1"/>
          </p:cNvSpPr>
          <p:nvPr>
            <p:ph type="sldNum" sz="quarter" idx="2"/>
          </p:nvPr>
        </p:nvSpPr>
        <p:spPr>
          <a:xfrm>
            <a:off x="21339585" y="28987355"/>
            <a:ext cx="102657" cy="71308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ild"/>
          <p:cNvSpPr>
            <a:spLocks noGrp="1"/>
          </p:cNvSpPr>
          <p:nvPr>
            <p:ph type="pic" idx="21"/>
          </p:nvPr>
        </p:nvSpPr>
        <p:spPr>
          <a:xfrm>
            <a:off x="-2340830" y="-12194183"/>
            <a:ext cx="47485424" cy="4776755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Foliennummer"/>
          <p:cNvSpPr txBox="1">
            <a:spLocks noGrp="1"/>
          </p:cNvSpPr>
          <p:nvPr>
            <p:ph type="sldNum" sz="quarter" idx="2"/>
          </p:nvPr>
        </p:nvSpPr>
        <p:spPr>
          <a:xfrm>
            <a:off x="21339585" y="28987355"/>
            <a:ext cx="102657" cy="71308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Foliennummer"/>
          <p:cNvSpPr txBox="1">
            <a:spLocks noGrp="1"/>
          </p:cNvSpPr>
          <p:nvPr>
            <p:ph type="sldNum" sz="quarter" idx="2"/>
          </p:nvPr>
        </p:nvSpPr>
        <p:spPr>
          <a:xfrm>
            <a:off x="21339585" y="28987355"/>
            <a:ext cx="102657" cy="71308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.png"/><Relationship Id="rId18" Type="http://schemas.openxmlformats.org/officeDocument/2006/relationships/image" Target="../media/image13.png"/><Relationship Id="rId26" Type="http://schemas.openxmlformats.org/officeDocument/2006/relationships/image" Target="../media/image21.png"/><Relationship Id="rId39" Type="http://schemas.openxmlformats.org/officeDocument/2006/relationships/image" Target="../media/image34.png"/><Relationship Id="rId21" Type="http://schemas.openxmlformats.org/officeDocument/2006/relationships/image" Target="../media/image16.png"/><Relationship Id="rId34" Type="http://schemas.openxmlformats.org/officeDocument/2006/relationships/image" Target="../media/image29.png"/><Relationship Id="rId42" Type="http://schemas.openxmlformats.org/officeDocument/2006/relationships/image" Target="../media/image37.png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1.png"/><Relationship Id="rId29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11" Type="http://schemas.openxmlformats.org/officeDocument/2006/relationships/image" Target="../media/image6.png"/><Relationship Id="rId24" Type="http://schemas.openxmlformats.org/officeDocument/2006/relationships/image" Target="../media/image19.png"/><Relationship Id="rId32" Type="http://schemas.openxmlformats.org/officeDocument/2006/relationships/image" Target="../media/image27.png"/><Relationship Id="rId37" Type="http://schemas.openxmlformats.org/officeDocument/2006/relationships/image" Target="../media/image32.png"/><Relationship Id="rId40" Type="http://schemas.openxmlformats.org/officeDocument/2006/relationships/image" Target="../media/image35.png"/><Relationship Id="rId45" Type="http://schemas.openxmlformats.org/officeDocument/2006/relationships/image" Target="../media/image40.png"/><Relationship Id="rId5" Type="http://schemas.openxmlformats.org/officeDocument/2006/relationships/theme" Target="../theme/theme1.xml"/><Relationship Id="rId15" Type="http://schemas.openxmlformats.org/officeDocument/2006/relationships/image" Target="../media/image10.png"/><Relationship Id="rId23" Type="http://schemas.openxmlformats.org/officeDocument/2006/relationships/image" Target="../media/image18.jpg"/><Relationship Id="rId28" Type="http://schemas.openxmlformats.org/officeDocument/2006/relationships/image" Target="../media/image23.png"/><Relationship Id="rId36" Type="http://schemas.openxmlformats.org/officeDocument/2006/relationships/image" Target="../media/image31.png"/><Relationship Id="rId10" Type="http://schemas.openxmlformats.org/officeDocument/2006/relationships/image" Target="../media/image5.png"/><Relationship Id="rId19" Type="http://schemas.openxmlformats.org/officeDocument/2006/relationships/image" Target="../media/image14.png"/><Relationship Id="rId31" Type="http://schemas.openxmlformats.org/officeDocument/2006/relationships/image" Target="../media/image26.jpeg"/><Relationship Id="rId44" Type="http://schemas.openxmlformats.org/officeDocument/2006/relationships/image" Target="../media/image39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Relationship Id="rId14" Type="http://schemas.openxmlformats.org/officeDocument/2006/relationships/image" Target="../media/image9.png"/><Relationship Id="rId22" Type="http://schemas.openxmlformats.org/officeDocument/2006/relationships/image" Target="../media/image17.png"/><Relationship Id="rId27" Type="http://schemas.openxmlformats.org/officeDocument/2006/relationships/image" Target="../media/image22.png"/><Relationship Id="rId30" Type="http://schemas.openxmlformats.org/officeDocument/2006/relationships/image" Target="../media/image25.png"/><Relationship Id="rId35" Type="http://schemas.openxmlformats.org/officeDocument/2006/relationships/image" Target="../media/image30.png"/><Relationship Id="rId43" Type="http://schemas.openxmlformats.org/officeDocument/2006/relationships/image" Target="../media/image38.png"/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12" Type="http://schemas.openxmlformats.org/officeDocument/2006/relationships/image" Target="../media/image7.png"/><Relationship Id="rId17" Type="http://schemas.openxmlformats.org/officeDocument/2006/relationships/image" Target="../media/image12.png"/><Relationship Id="rId25" Type="http://schemas.openxmlformats.org/officeDocument/2006/relationships/image" Target="../media/image20.png"/><Relationship Id="rId33" Type="http://schemas.openxmlformats.org/officeDocument/2006/relationships/image" Target="../media/image28.png"/><Relationship Id="rId38" Type="http://schemas.openxmlformats.org/officeDocument/2006/relationships/image" Target="../media/image33.png"/><Relationship Id="rId46" Type="http://schemas.openxmlformats.org/officeDocument/2006/relationships/image" Target="../media/image41.png"/><Relationship Id="rId20" Type="http://schemas.openxmlformats.org/officeDocument/2006/relationships/image" Target="../media/image15.png"/><Relationship Id="rId41" Type="http://schemas.openxmlformats.org/officeDocument/2006/relationships/image" Target="../media/image3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titel"/>
          <p:cNvSpPr txBox="1">
            <a:spLocks noGrp="1"/>
          </p:cNvSpPr>
          <p:nvPr>
            <p:ph type="title" hasCustomPrompt="1"/>
          </p:nvPr>
        </p:nvSpPr>
        <p:spPr>
          <a:xfrm>
            <a:off x="2117896" y="2382774"/>
            <a:ext cx="38567973" cy="31634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rPr dirty="0" err="1"/>
              <a:t>Folientitel</a:t>
            </a:r>
            <a:endParaRPr dirty="0"/>
          </a:p>
        </p:txBody>
      </p:sp>
      <p:sp>
        <p:nvSpPr>
          <p:cNvPr id="3" name="Textebene 1…"/>
          <p:cNvSpPr txBox="1">
            <a:spLocks noGrp="1"/>
          </p:cNvSpPr>
          <p:nvPr>
            <p:ph type="body" idx="1" hasCustomPrompt="1"/>
          </p:nvPr>
        </p:nvSpPr>
        <p:spPr>
          <a:xfrm>
            <a:off x="2117896" y="9377689"/>
            <a:ext cx="33738127" cy="3606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rPr dirty="0"/>
              <a:t>Text </a:t>
            </a:r>
            <a:r>
              <a:rPr dirty="0" err="1"/>
              <a:t>für</a:t>
            </a:r>
            <a:r>
              <a:rPr dirty="0"/>
              <a:t> </a:t>
            </a:r>
            <a:r>
              <a:rPr dirty="0" err="1" smtClean="0"/>
              <a:t>Folienpunkt</a:t>
            </a:r>
            <a:r>
              <a:rPr lang="de-DE" dirty="0" smtClean="0"/>
              <a:t>: Fira </a:t>
            </a:r>
            <a:r>
              <a:rPr lang="de-DE" dirty="0" err="1" smtClean="0"/>
              <a:t>Sansr</a:t>
            </a:r>
            <a:r>
              <a:rPr lang="de-DE" dirty="0" smtClean="0"/>
              <a:t> </a:t>
            </a:r>
            <a:r>
              <a:rPr lang="de-DE" dirty="0" err="1" smtClean="0"/>
              <a:t>regula</a:t>
            </a:r>
            <a:r>
              <a:rPr lang="de-DE" dirty="0" smtClean="0"/>
              <a:t>, 51 </a:t>
            </a:r>
            <a:r>
              <a:rPr lang="de-DE" dirty="0" err="1" smtClean="0"/>
              <a:t>pt</a:t>
            </a:r>
            <a:r>
              <a:rPr lang="de-DE" dirty="0" smtClean="0"/>
              <a:t>. Zab63 </a:t>
            </a:r>
            <a:r>
              <a:rPr lang="de-DE" dirty="0" err="1" smtClean="0"/>
              <a:t>pt</a:t>
            </a:r>
            <a:r>
              <a:rPr lang="de-DE" dirty="0" smtClean="0"/>
              <a:t>, </a:t>
            </a:r>
            <a:r>
              <a:rPr lang="de-DE" dirty="0" err="1" smtClean="0"/>
              <a:t>Nrseque</a:t>
            </a:r>
            <a:r>
              <a:rPr lang="de-DE" dirty="0" smtClean="0"/>
              <a:t> </a:t>
            </a:r>
            <a:r>
              <a:rPr lang="de-DE" dirty="0" err="1" smtClean="0"/>
              <a:t>enimili</a:t>
            </a:r>
            <a:r>
              <a:rPr lang="de-DE" dirty="0" smtClean="0"/>
              <a:t> </a:t>
            </a:r>
            <a:r>
              <a:rPr lang="de-DE" dirty="0" err="1" smtClean="0"/>
              <a:t>acpuda</a:t>
            </a:r>
            <a:r>
              <a:rPr lang="de-DE" dirty="0" smtClean="0"/>
              <a:t> </a:t>
            </a:r>
            <a:r>
              <a:rPr lang="de-DE" dirty="0" err="1" smtClean="0"/>
              <a:t>vin</a:t>
            </a:r>
            <a:r>
              <a:rPr lang="de-DE" dirty="0" smtClean="0"/>
              <a:t> </a:t>
            </a:r>
            <a:r>
              <a:rPr lang="de-DE" dirty="0" err="1" smtClean="0"/>
              <a:t>eium</a:t>
            </a:r>
            <a:r>
              <a:rPr lang="de-DE" dirty="0" smtClean="0"/>
              <a:t> </a:t>
            </a:r>
            <a:r>
              <a:rPr lang="de-DE" dirty="0" err="1" smtClean="0"/>
              <a:t>voultate</a:t>
            </a:r>
            <a:r>
              <a:rPr lang="de-DE" dirty="0" smtClean="0"/>
              <a:t> </a:t>
            </a:r>
            <a:r>
              <a:rPr lang="de-DE" dirty="0" err="1" smtClean="0"/>
              <a:t>auten</a:t>
            </a:r>
            <a:r>
              <a:rPr lang="de-DE" dirty="0" smtClean="0"/>
              <a:t> </a:t>
            </a:r>
            <a:r>
              <a:rPr lang="de-DE" dirty="0" err="1" smtClean="0"/>
              <a:t>eostor</a:t>
            </a:r>
            <a:r>
              <a:rPr lang="de-DE" dirty="0" smtClean="0"/>
              <a:t> </a:t>
            </a:r>
            <a:r>
              <a:rPr lang="de-DE" dirty="0" err="1" smtClean="0"/>
              <a:t>busdant</a:t>
            </a:r>
            <a:r>
              <a:rPr lang="de-DE" dirty="0" smtClean="0"/>
              <a:t> </a:t>
            </a:r>
            <a:r>
              <a:rPr lang="de-DE" dirty="0" err="1" smtClean="0"/>
              <a:t>unt</a:t>
            </a:r>
            <a:r>
              <a:rPr lang="de-DE" dirty="0" smtClean="0"/>
              <a:t> </a:t>
            </a:r>
            <a:r>
              <a:rPr lang="de-DE" dirty="0" err="1" smtClean="0"/>
              <a:t>litaesitis</a:t>
            </a:r>
            <a:r>
              <a:rPr lang="de-DE" dirty="0" smtClean="0"/>
              <a:t> </a:t>
            </a:r>
            <a:r>
              <a:rPr lang="de-DE" dirty="0" err="1" smtClean="0"/>
              <a:t>rectrre</a:t>
            </a:r>
            <a:r>
              <a:rPr lang="de-DE" dirty="0" smtClean="0"/>
              <a:t> </a:t>
            </a:r>
            <a:r>
              <a:rPr lang="de-DE" dirty="0" err="1" smtClean="0"/>
              <a:t>ernam</a:t>
            </a:r>
            <a:r>
              <a:rPr lang="de-DE" dirty="0" smtClean="0"/>
              <a:t> </a:t>
            </a:r>
            <a:r>
              <a:rPr lang="de-DE" dirty="0" err="1" smtClean="0"/>
              <a:t>rerum</a:t>
            </a:r>
            <a:r>
              <a:rPr lang="de-DE" dirty="0" smtClean="0"/>
              <a:t> </a:t>
            </a:r>
            <a:r>
              <a:rPr lang="de-DE" dirty="0" err="1" smtClean="0"/>
              <a:t>volorepuda</a:t>
            </a:r>
            <a:r>
              <a:rPr lang="de-DE" dirty="0" smtClean="0"/>
              <a:t> </a:t>
            </a:r>
            <a:r>
              <a:rPr lang="de-DE" dirty="0" err="1" smtClean="0"/>
              <a:t>eossed</a:t>
            </a:r>
            <a:r>
              <a:rPr lang="de-DE" dirty="0" smtClean="0"/>
              <a:t> </a:t>
            </a:r>
            <a:r>
              <a:rPr lang="de-DE" dirty="0" err="1" smtClean="0"/>
              <a:t>que</a:t>
            </a:r>
            <a:r>
              <a:rPr lang="de-DE" dirty="0" smtClean="0"/>
              <a:t> </a:t>
            </a:r>
            <a:r>
              <a:rPr lang="de-DE" dirty="0" err="1" smtClean="0"/>
              <a:t>sum</a:t>
            </a:r>
            <a:r>
              <a:rPr lang="de-DE" dirty="0" smtClean="0"/>
              <a:t> </a:t>
            </a:r>
            <a:r>
              <a:rPr lang="de-DE" dirty="0" err="1" smtClean="0"/>
              <a:t>re</a:t>
            </a:r>
            <a:r>
              <a:rPr lang="de-DE" dirty="0" smtClean="0"/>
              <a:t> cum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quam</a:t>
            </a:r>
            <a:r>
              <a:rPr lang="de-DE" dirty="0" smtClean="0"/>
              <a:t> </a:t>
            </a:r>
            <a:r>
              <a:rPr lang="de-DE" dirty="0" err="1" smtClean="0"/>
              <a:t>ratistempore</a:t>
            </a:r>
            <a:r>
              <a:rPr lang="de-DE" dirty="0" smtClean="0"/>
              <a:t> </a:t>
            </a:r>
            <a:r>
              <a:rPr lang="de-DE" dirty="0" err="1" smtClean="0"/>
              <a:t>pre</a:t>
            </a:r>
            <a:r>
              <a:rPr lang="de-DE" dirty="0" smtClean="0"/>
              <a:t>, </a:t>
            </a:r>
            <a:r>
              <a:rPr lang="de-DE" dirty="0" err="1" smtClean="0"/>
              <a:t>nulpa</a:t>
            </a:r>
            <a:r>
              <a:rPr lang="de-DE" dirty="0" smtClean="0"/>
              <a:t> </a:t>
            </a:r>
            <a:r>
              <a:rPr lang="de-DE" dirty="0" err="1" smtClean="0"/>
              <a:t>qou</a:t>
            </a:r>
            <a:r>
              <a:rPr lang="de-DE" dirty="0" smtClean="0"/>
              <a:t> </a:t>
            </a:r>
            <a:r>
              <a:rPr lang="de-DE" dirty="0" err="1" smtClean="0"/>
              <a:t>Neseque</a:t>
            </a:r>
            <a:r>
              <a:rPr lang="de-DE" dirty="0" smtClean="0"/>
              <a:t> </a:t>
            </a:r>
            <a:r>
              <a:rPr lang="de-DE" dirty="0" err="1" smtClean="0"/>
              <a:t>eaque</a:t>
            </a:r>
            <a:r>
              <a:rPr lang="de-DE" dirty="0" smtClean="0"/>
              <a:t> </a:t>
            </a:r>
            <a:r>
              <a:rPr lang="de-DE" dirty="0" err="1" smtClean="0"/>
              <a:t>eniumill</a:t>
            </a:r>
            <a:r>
              <a:rPr lang="de-DE" dirty="0" smtClean="0"/>
              <a:t> </a:t>
            </a:r>
            <a:r>
              <a:rPr lang="de-DE" dirty="0" err="1" smtClean="0"/>
              <a:t>acepudad</a:t>
            </a:r>
            <a:r>
              <a:rPr lang="de-DE" dirty="0" smtClean="0"/>
              <a:t> </a:t>
            </a:r>
            <a:r>
              <a:rPr lang="de-DE" dirty="0" err="1" smtClean="0"/>
              <a:t>vid</a:t>
            </a:r>
            <a:r>
              <a:rPr lang="de-DE" dirty="0" smtClean="0"/>
              <a:t> </a:t>
            </a:r>
            <a:r>
              <a:rPr lang="de-DE" dirty="0" err="1" smtClean="0"/>
              <a:t>eium</a:t>
            </a:r>
            <a:r>
              <a:rPr lang="de-DE" dirty="0" smtClean="0"/>
              <a:t> </a:t>
            </a:r>
            <a:r>
              <a:rPr lang="de-DE" dirty="0" err="1" smtClean="0"/>
              <a:t>voluptatze</a:t>
            </a:r>
            <a:r>
              <a:rPr lang="de-DE" dirty="0" smtClean="0"/>
              <a:t> </a:t>
            </a:r>
            <a:r>
              <a:rPr lang="de-DE" dirty="0" err="1" smtClean="0"/>
              <a:t>autem</a:t>
            </a:r>
            <a:r>
              <a:rPr lang="de-DE" dirty="0" smtClean="0"/>
              <a:t>. </a:t>
            </a:r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4517135" y="517236"/>
            <a:ext cx="6687892" cy="186553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0992922" y="21935797"/>
            <a:ext cx="12156478" cy="3206774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18" r="21285"/>
          <a:stretch/>
        </p:blipFill>
        <p:spPr>
          <a:xfrm>
            <a:off x="36995099" y="8507016"/>
            <a:ext cx="5068011" cy="5399483"/>
          </a:xfrm>
          <a:prstGeom prst="rect">
            <a:avLst/>
          </a:prstGeom>
        </p:spPr>
      </p:pic>
      <p:grpSp>
        <p:nvGrpSpPr>
          <p:cNvPr id="86" name="Gruppieren 85"/>
          <p:cNvGrpSpPr/>
          <p:nvPr userDrawn="1"/>
        </p:nvGrpSpPr>
        <p:grpSpPr>
          <a:xfrm>
            <a:off x="2117896" y="25413990"/>
            <a:ext cx="39141202" cy="4804810"/>
            <a:chOff x="2267740" y="12482618"/>
            <a:chExt cx="39141202" cy="4804810"/>
          </a:xfrm>
        </p:grpSpPr>
        <p:pic>
          <p:nvPicPr>
            <p:cNvPr id="87" name="Grafik 86"/>
            <p:cNvPicPr>
              <a:picLocks noChangeAspect="1"/>
            </p:cNvPicPr>
            <p:nvPr userDrawn="1"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126" b="31051"/>
            <a:stretch/>
          </p:blipFill>
          <p:spPr>
            <a:xfrm>
              <a:off x="10131038" y="15554183"/>
              <a:ext cx="3909183" cy="1143000"/>
            </a:xfrm>
            <a:prstGeom prst="rect">
              <a:avLst/>
            </a:prstGeom>
          </p:spPr>
        </p:pic>
        <p:pic>
          <p:nvPicPr>
            <p:cNvPr id="88" name="Grafik 87"/>
            <p:cNvPicPr>
              <a:picLocks noChangeAspect="1"/>
            </p:cNvPicPr>
            <p:nvPr userDrawn="1"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32214" y="13869954"/>
              <a:ext cx="2752142" cy="1836229"/>
            </a:xfrm>
            <a:prstGeom prst="rect">
              <a:avLst/>
            </a:prstGeom>
          </p:spPr>
        </p:pic>
        <p:pic>
          <p:nvPicPr>
            <p:cNvPr id="89" name="Grafik 88"/>
            <p:cNvPicPr>
              <a:picLocks noChangeAspect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7740" y="13904739"/>
              <a:ext cx="2999090" cy="2000993"/>
            </a:xfrm>
            <a:prstGeom prst="rect">
              <a:avLst/>
            </a:prstGeom>
          </p:spPr>
        </p:pic>
        <p:pic>
          <p:nvPicPr>
            <p:cNvPr id="90" name="Grafik 89"/>
            <p:cNvPicPr>
              <a:picLocks noChangeAspect="1"/>
            </p:cNvPicPr>
            <p:nvPr userDrawn="1"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614" b="31128"/>
            <a:stretch/>
          </p:blipFill>
          <p:spPr>
            <a:xfrm>
              <a:off x="29956552" y="14414770"/>
              <a:ext cx="3200120" cy="838201"/>
            </a:xfrm>
            <a:prstGeom prst="rect">
              <a:avLst/>
            </a:prstGeom>
          </p:spPr>
        </p:pic>
        <p:pic>
          <p:nvPicPr>
            <p:cNvPr id="91" name="Grafik 90"/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75240" y="15336929"/>
              <a:ext cx="2824173" cy="1884288"/>
            </a:xfrm>
            <a:prstGeom prst="rect">
              <a:avLst/>
            </a:prstGeom>
          </p:spPr>
        </p:pic>
        <p:pic>
          <p:nvPicPr>
            <p:cNvPr id="92" name="Grafik 91"/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3734" y="15526817"/>
              <a:ext cx="2085673" cy="1391561"/>
            </a:xfrm>
            <a:prstGeom prst="rect">
              <a:avLst/>
            </a:prstGeom>
          </p:spPr>
        </p:pic>
        <p:pic>
          <p:nvPicPr>
            <p:cNvPr id="93" name="Grafik 92"/>
            <p:cNvPicPr>
              <a:picLocks noChangeAspect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17582" y="13766240"/>
              <a:ext cx="3471257" cy="2316023"/>
            </a:xfrm>
            <a:prstGeom prst="rect">
              <a:avLst/>
            </a:prstGeom>
          </p:spPr>
        </p:pic>
        <p:pic>
          <p:nvPicPr>
            <p:cNvPr id="94" name="Grafik 93"/>
            <p:cNvPicPr>
              <a:picLocks noChangeAspect="1"/>
            </p:cNvPicPr>
            <p:nvPr userDrawn="1"/>
          </p:nvPicPr>
          <p:blipFill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61" t="18226" r="26812" b="21471"/>
            <a:stretch/>
          </p:blipFill>
          <p:spPr>
            <a:xfrm>
              <a:off x="25056791" y="14206654"/>
              <a:ext cx="1204332" cy="1048214"/>
            </a:xfrm>
            <a:prstGeom prst="rect">
              <a:avLst/>
            </a:prstGeom>
          </p:spPr>
        </p:pic>
        <p:pic>
          <p:nvPicPr>
            <p:cNvPr id="95" name="Grafik 94"/>
            <p:cNvPicPr>
              <a:picLocks noChangeAspect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50513" y="14073124"/>
              <a:ext cx="2281381" cy="1522137"/>
            </a:xfrm>
            <a:prstGeom prst="rect">
              <a:avLst/>
            </a:prstGeom>
          </p:spPr>
        </p:pic>
        <p:pic>
          <p:nvPicPr>
            <p:cNvPr id="96" name="Grafik 95"/>
            <p:cNvPicPr>
              <a:picLocks noChangeAspect="1"/>
            </p:cNvPicPr>
            <p:nvPr userDrawn="1"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01898" y="15594509"/>
              <a:ext cx="1594112" cy="1063592"/>
            </a:xfrm>
            <a:prstGeom prst="rect">
              <a:avLst/>
            </a:prstGeom>
          </p:spPr>
        </p:pic>
        <p:pic>
          <p:nvPicPr>
            <p:cNvPr id="97" name="Grafik 96"/>
            <p:cNvPicPr>
              <a:picLocks noChangeAspect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893565" y="13987191"/>
              <a:ext cx="2226352" cy="1485422"/>
            </a:xfrm>
            <a:prstGeom prst="rect">
              <a:avLst/>
            </a:prstGeom>
          </p:spPr>
        </p:pic>
        <p:pic>
          <p:nvPicPr>
            <p:cNvPr id="98" name="Grafik 97"/>
            <p:cNvPicPr>
              <a:picLocks noChangeAspect="1"/>
            </p:cNvPicPr>
            <p:nvPr userDrawn="1"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42437" y="13976325"/>
              <a:ext cx="2693984" cy="1797426"/>
            </a:xfrm>
            <a:prstGeom prst="rect">
              <a:avLst/>
            </a:prstGeom>
          </p:spPr>
        </p:pic>
        <p:pic>
          <p:nvPicPr>
            <p:cNvPr id="99" name="Grafik 98"/>
            <p:cNvPicPr>
              <a:picLocks noChangeAspect="1"/>
            </p:cNvPicPr>
            <p:nvPr userDrawn="1"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77737" y="15407131"/>
              <a:ext cx="2613736" cy="1743885"/>
            </a:xfrm>
            <a:prstGeom prst="rect">
              <a:avLst/>
            </a:prstGeom>
          </p:spPr>
        </p:pic>
        <p:pic>
          <p:nvPicPr>
            <p:cNvPr id="100" name="Grafik 99"/>
            <p:cNvPicPr>
              <a:picLocks noChangeAspect="1"/>
            </p:cNvPicPr>
            <p:nvPr userDrawn="1"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62155" y="13133196"/>
              <a:ext cx="2346787" cy="1565776"/>
            </a:xfrm>
            <a:prstGeom prst="rect">
              <a:avLst/>
            </a:prstGeom>
          </p:spPr>
        </p:pic>
        <p:pic>
          <p:nvPicPr>
            <p:cNvPr id="101" name="Grafik 100"/>
            <p:cNvPicPr>
              <a:picLocks noChangeAspect="1"/>
            </p:cNvPicPr>
            <p:nvPr userDrawn="1"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43584" y="15133419"/>
              <a:ext cx="3228430" cy="2154009"/>
            </a:xfrm>
            <a:prstGeom prst="rect">
              <a:avLst/>
            </a:prstGeom>
          </p:spPr>
        </p:pic>
        <p:pic>
          <p:nvPicPr>
            <p:cNvPr id="102" name="Grafik 101"/>
            <p:cNvPicPr>
              <a:picLocks noChangeAspect="1"/>
            </p:cNvPicPr>
            <p:nvPr userDrawn="1"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062281" y="14095399"/>
              <a:ext cx="2035626" cy="1358170"/>
            </a:xfrm>
            <a:prstGeom prst="rect">
              <a:avLst/>
            </a:prstGeom>
          </p:spPr>
        </p:pic>
        <p:pic>
          <p:nvPicPr>
            <p:cNvPr id="103" name="Grafik 102"/>
            <p:cNvPicPr>
              <a:picLocks noChangeAspect="1"/>
            </p:cNvPicPr>
            <p:nvPr userDrawn="1"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97391" y="15257064"/>
              <a:ext cx="2532630" cy="1689771"/>
            </a:xfrm>
            <a:prstGeom prst="rect">
              <a:avLst/>
            </a:prstGeom>
          </p:spPr>
        </p:pic>
        <p:pic>
          <p:nvPicPr>
            <p:cNvPr id="104" name="Grafik 103"/>
            <p:cNvPicPr>
              <a:picLocks noChangeAspect="1"/>
            </p:cNvPicPr>
            <p:nvPr userDrawn="1"/>
          </p:nvPicPr>
          <p:blipFill rotWithShape="1"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702" t="12110" r="5445"/>
            <a:stretch/>
          </p:blipFill>
          <p:spPr>
            <a:xfrm>
              <a:off x="14228957" y="15288322"/>
              <a:ext cx="2062976" cy="1496216"/>
            </a:xfrm>
            <a:prstGeom prst="rect">
              <a:avLst/>
            </a:prstGeom>
          </p:spPr>
        </p:pic>
        <p:pic>
          <p:nvPicPr>
            <p:cNvPr id="105" name="Grafik 104"/>
            <p:cNvPicPr>
              <a:picLocks noChangeAspect="1"/>
            </p:cNvPicPr>
            <p:nvPr userDrawn="1"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712286" y="14163705"/>
              <a:ext cx="2078308" cy="1386647"/>
            </a:xfrm>
            <a:prstGeom prst="rect">
              <a:avLst/>
            </a:prstGeom>
          </p:spPr>
        </p:pic>
        <p:pic>
          <p:nvPicPr>
            <p:cNvPr id="106" name="Grafik 105"/>
            <p:cNvPicPr>
              <a:picLocks noChangeAspect="1"/>
            </p:cNvPicPr>
            <p:nvPr userDrawn="1"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14561" y="14027564"/>
              <a:ext cx="2022806" cy="1349616"/>
            </a:xfrm>
            <a:prstGeom prst="rect">
              <a:avLst/>
            </a:prstGeom>
          </p:spPr>
        </p:pic>
        <p:pic>
          <p:nvPicPr>
            <p:cNvPr id="107" name="Grafik 106"/>
            <p:cNvPicPr>
              <a:picLocks noChangeAspect="1"/>
            </p:cNvPicPr>
            <p:nvPr userDrawn="1"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10528" y="15367726"/>
              <a:ext cx="2384957" cy="1591244"/>
            </a:xfrm>
            <a:prstGeom prst="rect">
              <a:avLst/>
            </a:prstGeom>
          </p:spPr>
        </p:pic>
        <p:pic>
          <p:nvPicPr>
            <p:cNvPr id="108" name="Grafik 107"/>
            <p:cNvPicPr>
              <a:picLocks noChangeAspect="1"/>
            </p:cNvPicPr>
            <p:nvPr userDrawn="1"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60106" y="15283768"/>
              <a:ext cx="3015630" cy="1603814"/>
            </a:xfrm>
            <a:prstGeom prst="rect">
              <a:avLst/>
            </a:prstGeom>
          </p:spPr>
        </p:pic>
        <p:pic>
          <p:nvPicPr>
            <p:cNvPr id="109" name="Grafik 108"/>
            <p:cNvPicPr>
              <a:picLocks noChangeAspect="1"/>
            </p:cNvPicPr>
            <p:nvPr userDrawn="1"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74021" y="15541743"/>
              <a:ext cx="3221736" cy="1188720"/>
            </a:xfrm>
            <a:prstGeom prst="rect">
              <a:avLst/>
            </a:prstGeom>
          </p:spPr>
        </p:pic>
        <p:pic>
          <p:nvPicPr>
            <p:cNvPr id="110" name="Grafik 109"/>
            <p:cNvPicPr>
              <a:picLocks noChangeAspect="1"/>
            </p:cNvPicPr>
            <p:nvPr userDrawn="1"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62661" y="15951200"/>
              <a:ext cx="1773664" cy="626325"/>
            </a:xfrm>
            <a:prstGeom prst="rect">
              <a:avLst/>
            </a:prstGeom>
          </p:spPr>
        </p:pic>
        <p:pic>
          <p:nvPicPr>
            <p:cNvPr id="111" name="Grafik 110"/>
            <p:cNvPicPr>
              <a:picLocks noChangeAspect="1"/>
            </p:cNvPicPr>
            <p:nvPr userDrawn="1"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93979" y="15128138"/>
              <a:ext cx="1453307" cy="1453307"/>
            </a:xfrm>
            <a:prstGeom prst="rect">
              <a:avLst/>
            </a:prstGeom>
          </p:spPr>
        </p:pic>
        <p:pic>
          <p:nvPicPr>
            <p:cNvPr id="112" name="Grafik 111"/>
            <p:cNvPicPr>
              <a:picLocks noChangeAspect="1"/>
            </p:cNvPicPr>
            <p:nvPr userDrawn="1"/>
          </p:nvPicPr>
          <p:blipFill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52735" y="13120112"/>
              <a:ext cx="1835817" cy="1224857"/>
            </a:xfrm>
            <a:prstGeom prst="rect">
              <a:avLst/>
            </a:prstGeom>
          </p:spPr>
        </p:pic>
        <p:pic>
          <p:nvPicPr>
            <p:cNvPr id="113" name="Grafik 112"/>
            <p:cNvPicPr>
              <a:picLocks noChangeAspect="1"/>
            </p:cNvPicPr>
            <p:nvPr userDrawn="1"/>
          </p:nvPicPr>
          <p:blipFill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05344" y="12720548"/>
              <a:ext cx="2401758" cy="1602453"/>
            </a:xfrm>
            <a:prstGeom prst="rect">
              <a:avLst/>
            </a:prstGeom>
          </p:spPr>
        </p:pic>
        <p:pic>
          <p:nvPicPr>
            <p:cNvPr id="114" name="Grafik 113"/>
            <p:cNvPicPr>
              <a:picLocks noChangeAspect="1"/>
            </p:cNvPicPr>
            <p:nvPr userDrawn="1"/>
          </p:nvPicPr>
          <p:blipFill rotWithShape="1"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5321"/>
            <a:stretch/>
          </p:blipFill>
          <p:spPr>
            <a:xfrm>
              <a:off x="2477869" y="12482618"/>
              <a:ext cx="3294285" cy="1641413"/>
            </a:xfrm>
            <a:prstGeom prst="rect">
              <a:avLst/>
            </a:prstGeom>
          </p:spPr>
        </p:pic>
        <p:pic>
          <p:nvPicPr>
            <p:cNvPr id="115" name="Grafik 114"/>
            <p:cNvPicPr>
              <a:picLocks noChangeAspect="1"/>
            </p:cNvPicPr>
            <p:nvPr userDrawn="1"/>
          </p:nvPicPr>
          <p:blipFill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96258" y="12826096"/>
              <a:ext cx="2057658" cy="1372869"/>
            </a:xfrm>
            <a:prstGeom prst="rect">
              <a:avLst/>
            </a:prstGeom>
          </p:spPr>
        </p:pic>
        <p:pic>
          <p:nvPicPr>
            <p:cNvPr id="116" name="Grafik 115"/>
            <p:cNvPicPr>
              <a:picLocks noChangeAspect="1"/>
            </p:cNvPicPr>
            <p:nvPr userDrawn="1"/>
          </p:nvPicPr>
          <p:blipFill>
            <a:blip r:embed="rId3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12898" y="12811323"/>
              <a:ext cx="2397819" cy="1599825"/>
            </a:xfrm>
            <a:prstGeom prst="rect">
              <a:avLst/>
            </a:prstGeom>
          </p:spPr>
        </p:pic>
        <p:pic>
          <p:nvPicPr>
            <p:cNvPr id="117" name="Grafik 116"/>
            <p:cNvPicPr>
              <a:picLocks noChangeAspect="1"/>
            </p:cNvPicPr>
            <p:nvPr userDrawn="1"/>
          </p:nvPicPr>
          <p:blipFill rotWithShape="1">
            <a:blip r:embed="rId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8892"/>
            <a:stretch/>
          </p:blipFill>
          <p:spPr>
            <a:xfrm>
              <a:off x="18533275" y="12905811"/>
              <a:ext cx="3007481" cy="1226198"/>
            </a:xfrm>
            <a:prstGeom prst="rect">
              <a:avLst/>
            </a:prstGeom>
          </p:spPr>
        </p:pic>
        <p:pic>
          <p:nvPicPr>
            <p:cNvPr id="118" name="Grafik 117"/>
            <p:cNvPicPr>
              <a:picLocks noChangeAspect="1"/>
            </p:cNvPicPr>
            <p:nvPr userDrawn="1"/>
          </p:nvPicPr>
          <p:blipFill rotWithShape="1"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0385"/>
            <a:stretch/>
          </p:blipFill>
          <p:spPr>
            <a:xfrm>
              <a:off x="28011367" y="12925370"/>
              <a:ext cx="2213209" cy="1175642"/>
            </a:xfrm>
            <a:prstGeom prst="rect">
              <a:avLst/>
            </a:prstGeom>
          </p:spPr>
        </p:pic>
        <p:pic>
          <p:nvPicPr>
            <p:cNvPr id="119" name="Grafik 118"/>
            <p:cNvPicPr>
              <a:picLocks noChangeAspect="1"/>
            </p:cNvPicPr>
            <p:nvPr userDrawn="1"/>
          </p:nvPicPr>
          <p:blipFill rotWithShape="1"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982" t="24486" b="28258"/>
            <a:stretch/>
          </p:blipFill>
          <p:spPr>
            <a:xfrm>
              <a:off x="15163395" y="12863593"/>
              <a:ext cx="2500125" cy="1250827"/>
            </a:xfrm>
            <a:prstGeom prst="rect">
              <a:avLst/>
            </a:prstGeom>
          </p:spPr>
        </p:pic>
        <p:pic>
          <p:nvPicPr>
            <p:cNvPr id="120" name="Grafik 119"/>
            <p:cNvPicPr>
              <a:picLocks noChangeAspect="1"/>
            </p:cNvPicPr>
            <p:nvPr userDrawn="1"/>
          </p:nvPicPr>
          <p:blipFill rotWithShape="1">
            <a:blip r:embed="rId4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9735"/>
            <a:stretch/>
          </p:blipFill>
          <p:spPr>
            <a:xfrm>
              <a:off x="25363977" y="13016417"/>
              <a:ext cx="2005547" cy="940216"/>
            </a:xfrm>
            <a:prstGeom prst="rect">
              <a:avLst/>
            </a:prstGeom>
          </p:spPr>
        </p:pic>
        <p:pic>
          <p:nvPicPr>
            <p:cNvPr id="121" name="Grafik 120"/>
            <p:cNvPicPr>
              <a:picLocks noChangeAspect="1"/>
            </p:cNvPicPr>
            <p:nvPr userDrawn="1"/>
          </p:nvPicPr>
          <p:blipFill rotWithShape="1">
            <a:blip r:embed="rId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9212"/>
            <a:stretch/>
          </p:blipFill>
          <p:spPr>
            <a:xfrm>
              <a:off x="22107301" y="12767493"/>
              <a:ext cx="2721555" cy="1285391"/>
            </a:xfrm>
            <a:prstGeom prst="rect">
              <a:avLst/>
            </a:prstGeom>
          </p:spPr>
        </p:pic>
        <p:pic>
          <p:nvPicPr>
            <p:cNvPr id="122" name="Grafik 121"/>
            <p:cNvPicPr>
              <a:picLocks noChangeAspect="1"/>
            </p:cNvPicPr>
            <p:nvPr userDrawn="1"/>
          </p:nvPicPr>
          <p:blipFill rotWithShape="1">
            <a:blip r:embed="rId4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457" b="24128"/>
            <a:stretch/>
          </p:blipFill>
          <p:spPr>
            <a:xfrm>
              <a:off x="33475007" y="13162547"/>
              <a:ext cx="2428062" cy="962528"/>
            </a:xfrm>
            <a:prstGeom prst="rect">
              <a:avLst/>
            </a:prstGeom>
          </p:spPr>
        </p:pic>
        <p:pic>
          <p:nvPicPr>
            <p:cNvPr id="123" name="Grafik 122"/>
            <p:cNvPicPr>
              <a:picLocks noChangeAspect="1"/>
            </p:cNvPicPr>
            <p:nvPr userDrawn="1"/>
          </p:nvPicPr>
          <p:blipFill>
            <a:blip r:embed="rId4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75798" y="12943601"/>
              <a:ext cx="1764353" cy="1177176"/>
            </a:xfrm>
            <a:prstGeom prst="rect">
              <a:avLst/>
            </a:prstGeom>
          </p:spPr>
        </p:pic>
      </p:grpSp>
      <p:pic>
        <p:nvPicPr>
          <p:cNvPr id="124" name="Grafik 123"/>
          <p:cNvPicPr>
            <a:picLocks noChangeAspect="1"/>
          </p:cNvPicPr>
          <p:nvPr userDrawn="1"/>
        </p:nvPicPr>
        <p:blipFill>
          <a:blip r:embed="rId46"/>
          <a:stretch>
            <a:fillRect/>
          </a:stretch>
        </p:blipFill>
        <p:spPr>
          <a:xfrm>
            <a:off x="-1" y="25245070"/>
            <a:ext cx="42840000" cy="28808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62" r:id="rId3"/>
    <p:sldLayoutId id="2147483663" r:id="rId4"/>
  </p:sldLayoutIdLst>
  <p:transition spd="med"/>
  <p:txStyles>
    <p:titleStyle>
      <a:lvl1pPr marL="0" marR="0" indent="0" algn="l" defTabSz="5374070" rtl="0" latinLnBrk="0">
        <a:lnSpc>
          <a:spcPct val="80000"/>
        </a:lnSpc>
        <a:spcBef>
          <a:spcPts val="1230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375" baseline="0">
          <a:solidFill>
            <a:srgbClr val="74B549"/>
          </a:solidFill>
          <a:uFillTx/>
          <a:latin typeface="Fira Sans Regular" panose="020B0503050000020004" pitchFamily="34" charset="0"/>
          <a:ea typeface="+mn-ea"/>
          <a:cs typeface="+mn-cs"/>
          <a:sym typeface="Helvetica Neue"/>
        </a:defRPr>
      </a:lvl1pPr>
      <a:lvl2pPr marL="0" marR="0" indent="1007663" algn="l" defTabSz="537407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734" b="1" i="0" u="none" strike="noStrike" cap="none" spc="-37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2015328" algn="l" defTabSz="537407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734" b="1" i="0" u="none" strike="noStrike" cap="none" spc="-37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3022991" algn="l" defTabSz="537407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734" b="1" i="0" u="none" strike="noStrike" cap="none" spc="-37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4030655" algn="l" defTabSz="537407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734" b="1" i="0" u="none" strike="noStrike" cap="none" spc="-37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5038319" algn="l" defTabSz="537407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734" b="1" i="0" u="none" strike="noStrike" cap="none" spc="-37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6045983" algn="l" defTabSz="537407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734" b="1" i="0" u="none" strike="noStrike" cap="none" spc="-37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7053646" algn="l" defTabSz="537407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734" b="1" i="0" u="none" strike="noStrike" cap="none" spc="-37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8061311" algn="l" defTabSz="537407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734" b="1" i="0" u="none" strike="noStrike" cap="none" spc="-37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0" marR="0" indent="0" algn="l" defTabSz="5374070" rtl="0" latinLnBrk="0">
        <a:lnSpc>
          <a:spcPct val="90000"/>
        </a:lnSpc>
        <a:spcBef>
          <a:spcPts val="9918"/>
        </a:spcBef>
        <a:spcAft>
          <a:spcPts val="0"/>
        </a:spcAft>
        <a:buClrTx/>
        <a:buSzPct val="123000"/>
        <a:buFontTx/>
        <a:buNone/>
        <a:tabLst/>
        <a:defRPr sz="5100" b="0" i="0" u="none" strike="noStrike" cap="none" spc="0" baseline="0">
          <a:solidFill>
            <a:srgbClr val="00917A"/>
          </a:solidFill>
          <a:uFillTx/>
          <a:latin typeface="Fira Sans Regular" panose="020B0503050000020004" pitchFamily="34" charset="0"/>
          <a:ea typeface="+mn-ea"/>
          <a:cs typeface="+mn-cs"/>
          <a:sym typeface="Helvetica Neue"/>
        </a:defRPr>
      </a:lvl1pPr>
      <a:lvl2pPr marL="1343551" marR="0" indent="0" algn="l" defTabSz="5374070" rtl="0" latinLnBrk="0">
        <a:lnSpc>
          <a:spcPct val="90000"/>
        </a:lnSpc>
        <a:spcBef>
          <a:spcPts val="9918"/>
        </a:spcBef>
        <a:spcAft>
          <a:spcPts val="0"/>
        </a:spcAft>
        <a:buClrTx/>
        <a:buSzPct val="123000"/>
        <a:buFontTx/>
        <a:buNone/>
        <a:tabLst/>
        <a:defRPr sz="10579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2687102" marR="0" indent="0" algn="l" defTabSz="5374070" rtl="0" latinLnBrk="0">
        <a:lnSpc>
          <a:spcPct val="90000"/>
        </a:lnSpc>
        <a:spcBef>
          <a:spcPts val="9918"/>
        </a:spcBef>
        <a:spcAft>
          <a:spcPts val="0"/>
        </a:spcAft>
        <a:buClrTx/>
        <a:buSzPct val="123000"/>
        <a:buFontTx/>
        <a:buNone/>
        <a:tabLst/>
        <a:defRPr sz="10579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5374206" marR="0" indent="-1343553" algn="l" defTabSz="5374070" rtl="0" latinLnBrk="0">
        <a:lnSpc>
          <a:spcPct val="90000"/>
        </a:lnSpc>
        <a:spcBef>
          <a:spcPts val="9918"/>
        </a:spcBef>
        <a:spcAft>
          <a:spcPts val="0"/>
        </a:spcAft>
        <a:buClrTx/>
        <a:buSzPct val="123000"/>
        <a:buFontTx/>
        <a:buChar char="•"/>
        <a:tabLst/>
        <a:defRPr sz="10579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6717758" marR="0" indent="-1343553" algn="l" defTabSz="5374070" rtl="0" latinLnBrk="0">
        <a:lnSpc>
          <a:spcPct val="90000"/>
        </a:lnSpc>
        <a:spcBef>
          <a:spcPts val="9918"/>
        </a:spcBef>
        <a:spcAft>
          <a:spcPts val="0"/>
        </a:spcAft>
        <a:buClrTx/>
        <a:buSzPct val="123000"/>
        <a:buFontTx/>
        <a:buChar char="•"/>
        <a:tabLst/>
        <a:defRPr sz="10579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8061311" marR="0" indent="-1343553" algn="l" defTabSz="5374070" rtl="0" latinLnBrk="0">
        <a:lnSpc>
          <a:spcPct val="90000"/>
        </a:lnSpc>
        <a:spcBef>
          <a:spcPts val="9918"/>
        </a:spcBef>
        <a:spcAft>
          <a:spcPts val="0"/>
        </a:spcAft>
        <a:buClrTx/>
        <a:buSzPct val="123000"/>
        <a:buFontTx/>
        <a:buChar char="•"/>
        <a:tabLst/>
        <a:defRPr sz="10579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9404862" marR="0" indent="-1343553" algn="l" defTabSz="5374070" rtl="0" latinLnBrk="0">
        <a:lnSpc>
          <a:spcPct val="90000"/>
        </a:lnSpc>
        <a:spcBef>
          <a:spcPts val="9918"/>
        </a:spcBef>
        <a:spcAft>
          <a:spcPts val="0"/>
        </a:spcAft>
        <a:buClrTx/>
        <a:buSzPct val="123000"/>
        <a:buFontTx/>
        <a:buChar char="•"/>
        <a:tabLst/>
        <a:defRPr sz="10579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10748413" marR="0" indent="-1343553" algn="l" defTabSz="5374070" rtl="0" latinLnBrk="0">
        <a:lnSpc>
          <a:spcPct val="90000"/>
        </a:lnSpc>
        <a:spcBef>
          <a:spcPts val="9918"/>
        </a:spcBef>
        <a:spcAft>
          <a:spcPts val="0"/>
        </a:spcAft>
        <a:buClrTx/>
        <a:buSzPct val="123000"/>
        <a:buFontTx/>
        <a:buChar char="•"/>
        <a:tabLst/>
        <a:defRPr sz="10579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12091964" marR="0" indent="-1343553" algn="l" defTabSz="5374070" rtl="0" latinLnBrk="0">
        <a:lnSpc>
          <a:spcPct val="90000"/>
        </a:lnSpc>
        <a:spcBef>
          <a:spcPts val="9918"/>
        </a:spcBef>
        <a:spcAft>
          <a:spcPts val="0"/>
        </a:spcAft>
        <a:buClrTx/>
        <a:buSzPct val="123000"/>
        <a:buFontTx/>
        <a:buChar char="•"/>
        <a:tabLst/>
        <a:defRPr sz="10579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128757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967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1007663" algn="ctr" defTabSz="128757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967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2015328" algn="ctr" defTabSz="128757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967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3022991" algn="ctr" defTabSz="128757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967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4030655" algn="ctr" defTabSz="128757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967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5038319" algn="ctr" defTabSz="128757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967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6045983" algn="ctr" defTabSz="128757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967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7053646" algn="ctr" defTabSz="128757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967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8061311" algn="ctr" defTabSz="128757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967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t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der Präsentation">
            <a:extLst>
              <a:ext uri="{FF2B5EF4-FFF2-40B4-BE49-F238E27FC236}">
                <a16:creationId xmlns:a16="http://schemas.microsoft.com/office/drawing/2014/main" id="{36CDBE88-4B1F-431E-9F80-C920E725F6A2}"/>
              </a:ext>
            </a:extLst>
          </p:cNvPr>
          <p:cNvSpPr txBox="1">
            <a:spLocks/>
          </p:cNvSpPr>
          <p:nvPr/>
        </p:nvSpPr>
        <p:spPr>
          <a:xfrm>
            <a:off x="2108837" y="3534891"/>
            <a:ext cx="34238563" cy="36573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rmAutofit/>
          </a:bodyPr>
          <a:lstStyle>
            <a:lvl1pPr marL="0" marR="0" indent="0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144" baseline="0">
                <a:solidFill>
                  <a:srgbClr val="83C100"/>
                </a:solidFill>
                <a:uFillTx/>
                <a:latin typeface="Fira Sans Regular"/>
                <a:ea typeface="Fira Sans Regular"/>
                <a:cs typeface="Fira Sans Regular"/>
                <a:sym typeface="Fira Sans Regular"/>
              </a:defRPr>
            </a:lvl1pPr>
            <a:lvl2pPr marL="0" marR="0" indent="712734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1425469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2138203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2850937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3563672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4276406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4989140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5701875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>
              <a:lnSpc>
                <a:spcPts val="12300"/>
              </a:lnSpc>
            </a:pPr>
            <a:r>
              <a:rPr lang="de-DE" sz="10000" u="sng" spc="0" dirty="0" smtClean="0">
                <a:solidFill>
                  <a:srgbClr val="74B549"/>
                </a:solidFill>
              </a:rPr>
              <a:t>Überschrift: </a:t>
            </a:r>
            <a:r>
              <a:rPr lang="de-DE" sz="10000" spc="0" dirty="0">
                <a:solidFill>
                  <a:srgbClr val="74B549"/>
                </a:solidFill>
              </a:rPr>
              <a:t>Fira </a:t>
            </a:r>
            <a:r>
              <a:rPr lang="de-DE" sz="10000" spc="0" dirty="0" err="1">
                <a:solidFill>
                  <a:srgbClr val="74B549"/>
                </a:solidFill>
              </a:rPr>
              <a:t>sans</a:t>
            </a:r>
            <a:r>
              <a:rPr lang="de-DE" sz="10000" spc="0" dirty="0">
                <a:solidFill>
                  <a:srgbClr val="74B549"/>
                </a:solidFill>
              </a:rPr>
              <a:t> </a:t>
            </a:r>
            <a:r>
              <a:rPr lang="de-DE" sz="10000" spc="0" dirty="0" err="1">
                <a:solidFill>
                  <a:srgbClr val="74B549"/>
                </a:solidFill>
              </a:rPr>
              <a:t>regular</a:t>
            </a:r>
            <a:r>
              <a:rPr lang="de-DE" sz="10000" spc="0" dirty="0">
                <a:solidFill>
                  <a:srgbClr val="74B549"/>
                </a:solidFill>
              </a:rPr>
              <a:t> </a:t>
            </a:r>
            <a:r>
              <a:rPr lang="de-DE" sz="10000" spc="0" dirty="0" smtClean="0">
                <a:solidFill>
                  <a:srgbClr val="74B549"/>
                </a:solidFill>
              </a:rPr>
              <a:t>100 </a:t>
            </a:r>
            <a:r>
              <a:rPr lang="de-DE" sz="10000" spc="0" dirty="0" err="1">
                <a:solidFill>
                  <a:srgbClr val="74B549"/>
                </a:solidFill>
              </a:rPr>
              <a:t>pt</a:t>
            </a:r>
            <a:r>
              <a:rPr lang="de-DE" sz="10000" spc="0" dirty="0">
                <a:solidFill>
                  <a:srgbClr val="74B549"/>
                </a:solidFill>
              </a:rPr>
              <a:t>, Zeilenabstand 123 </a:t>
            </a:r>
            <a:r>
              <a:rPr lang="de-DE" sz="10000" spc="0" dirty="0" err="1">
                <a:solidFill>
                  <a:srgbClr val="74B549"/>
                </a:solidFill>
              </a:rPr>
              <a:t>pt</a:t>
            </a:r>
            <a:r>
              <a:rPr lang="de-DE" sz="10000" spc="0" dirty="0">
                <a:solidFill>
                  <a:srgbClr val="74B549"/>
                </a:solidFill>
              </a:rPr>
              <a:t>, Primärfarbe grün</a:t>
            </a:r>
          </a:p>
        </p:txBody>
      </p:sp>
      <p:sp>
        <p:nvSpPr>
          <p:cNvPr id="21" name="Zwischenüberschrift…">
            <a:extLst>
              <a:ext uri="{FF2B5EF4-FFF2-40B4-BE49-F238E27FC236}">
                <a16:creationId xmlns:a16="http://schemas.microsoft.com/office/drawing/2014/main" id="{E1106E98-B1F8-42B7-B1C9-132415B3846C}"/>
              </a:ext>
            </a:extLst>
          </p:cNvPr>
          <p:cNvSpPr txBox="1"/>
          <p:nvPr/>
        </p:nvSpPr>
        <p:spPr>
          <a:xfrm>
            <a:off x="2108838" y="9238299"/>
            <a:ext cx="32102095" cy="35494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algn="l" defTabSz="1425095">
              <a:lnSpc>
                <a:spcPts val="6300"/>
              </a:lnSpc>
              <a:defRPr>
                <a:solidFill>
                  <a:srgbClr val="000000"/>
                </a:solidFill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5100" u="sng" dirty="0" smtClean="0">
                <a:solidFill>
                  <a:srgbClr val="00917A"/>
                </a:solidFill>
                <a:latin typeface="Fira Sans Regular"/>
              </a:rPr>
              <a:t>Einführungstext:</a:t>
            </a:r>
            <a:r>
              <a:rPr lang="de-DE" sz="5100" dirty="0" smtClean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Fira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sans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regular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, 51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pt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, </a:t>
            </a:r>
            <a:r>
              <a:rPr lang="de-DE" sz="5100" dirty="0" err="1" smtClean="0">
                <a:solidFill>
                  <a:srgbClr val="00917A"/>
                </a:solidFill>
                <a:latin typeface="Fira regular"/>
              </a:rPr>
              <a:t>Zab</a:t>
            </a:r>
            <a:r>
              <a:rPr lang="de-DE" sz="5100" dirty="0" smtClean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63 </a:t>
            </a:r>
            <a:r>
              <a:rPr lang="de-DE" sz="5100" dirty="0" err="1" smtClean="0">
                <a:solidFill>
                  <a:srgbClr val="00917A"/>
                </a:solidFill>
                <a:latin typeface="Fira regular"/>
              </a:rPr>
              <a:t>pt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,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Neseque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eaque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enimill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acepudam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vid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eium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voluptate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autem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eostori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busdant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ut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litaectiis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recture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ernam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rerum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volorepuda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eossed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que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sum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re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cum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as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quam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ratistempore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pore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,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nulpa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quo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Neseque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eaque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enimill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acepudam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vid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eium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voluptate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autem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.</a:t>
            </a:r>
            <a:endParaRPr sz="5100" dirty="0">
              <a:solidFill>
                <a:srgbClr val="00917A"/>
              </a:solidFill>
            </a:endParaRPr>
          </a:p>
        </p:txBody>
      </p:sp>
      <p:sp>
        <p:nvSpPr>
          <p:cNvPr id="23" name="Senthold Asseng (Technical University of Munich, TUM)…">
            <a:extLst>
              <a:ext uri="{FF2B5EF4-FFF2-40B4-BE49-F238E27FC236}">
                <a16:creationId xmlns:a16="http://schemas.microsoft.com/office/drawing/2014/main" id="{B8C5F304-C606-42BE-BA88-C8B740DDC91E}"/>
              </a:ext>
            </a:extLst>
          </p:cNvPr>
          <p:cNvSpPr txBox="1">
            <a:spLocks/>
          </p:cNvSpPr>
          <p:nvPr/>
        </p:nvSpPr>
        <p:spPr>
          <a:xfrm>
            <a:off x="2108838" y="6925218"/>
            <a:ext cx="32102095" cy="20463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marL="0" marR="0" indent="0" algn="l" defTabSz="128688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12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900625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2850937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3801249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4751562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5701875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6652187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7602499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8552811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defTabSz="2850190" hangingPunct="1">
              <a:lnSpc>
                <a:spcPts val="3600"/>
              </a:lnSpc>
              <a:defRPr sz="2200" b="0" spc="22">
                <a:latin typeface="Fira Sans Regular"/>
                <a:ea typeface="Fira Sans Regular"/>
                <a:cs typeface="Fira Sans Regular"/>
                <a:sym typeface="Fira Sans Regular"/>
              </a:defRPr>
            </a:pPr>
            <a:r>
              <a:rPr lang="de-DE" sz="2262" b="0" u="sng" spc="31" dirty="0" smtClean="0">
                <a:latin typeface="Fira Sans Regular"/>
                <a:ea typeface="Fira Sans Regular"/>
                <a:cs typeface="Fira Sans Regular"/>
                <a:sym typeface="Fira Sans Regular"/>
              </a:rPr>
              <a:t>Autoren: 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Fira Sans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regular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, </a:t>
            </a:r>
            <a:r>
              <a:rPr lang="de-DE" sz="2262" b="0" spc="31" dirty="0" smtClean="0">
                <a:latin typeface="Fira Sans Regular"/>
                <a:ea typeface="Fira Sans Regular"/>
                <a:cs typeface="Fira Sans Regular"/>
                <a:sym typeface="Fira Sans Regular"/>
              </a:rPr>
              <a:t>22,7  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Pt, ZAB </a:t>
            </a:r>
            <a:r>
              <a:rPr lang="de-DE" sz="2262" b="0" spc="31" dirty="0" smtClean="0">
                <a:latin typeface="Fira Sans Regular"/>
                <a:ea typeface="Fira Sans Regular"/>
                <a:cs typeface="Fira Sans Regular"/>
                <a:sym typeface="Fira Sans Regular"/>
              </a:rPr>
              <a:t>33, 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alle hintereinander wegsetzen, um Platz zu sparen, mit Komma oder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Semicolon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trennen.</a:t>
            </a:r>
            <a:b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</a:b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Senthold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Asseng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(Technical University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Munich, TUM), Til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Feike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(Julius Kühn-Institute, JKI), Ulrike Stahl (Julius Kühn-Institute, JKI), Daniel Martini, (Kuratorium für Technik und Bauwesen in der Landwirtschaft, KTBL), Matthias Lange (Leibniz Institute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Genetics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and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Crop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Research, IPK), Daniel Arend (Leibniz Institute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Genetics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and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Crop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Research, IPK), Xenia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Specka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(Leibniz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Centre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for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Agricultural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Landscape Research, ZALF) on behalf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the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FAIRagro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consortium</a:t>
            </a:r>
            <a:endParaRPr lang="de-DE" sz="2262" b="0" spc="31" dirty="0">
              <a:latin typeface="Fira Sans Regular"/>
              <a:ea typeface="Fira Sans Regular"/>
              <a:cs typeface="Fira Sans Regular"/>
              <a:sym typeface="Fira Sans Regular"/>
            </a:endParaRPr>
          </a:p>
        </p:txBody>
      </p:sp>
      <p:sp>
        <p:nvSpPr>
          <p:cNvPr id="25" name="Zwischenüberschrift…">
            <a:extLst>
              <a:ext uri="{FF2B5EF4-FFF2-40B4-BE49-F238E27FC236}">
                <a16:creationId xmlns:a16="http://schemas.microsoft.com/office/drawing/2014/main" id="{77CAD67C-A2D9-434C-9AEC-34E1BB31DCB2}"/>
              </a:ext>
            </a:extLst>
          </p:cNvPr>
          <p:cNvSpPr txBox="1">
            <a:spLocks/>
          </p:cNvSpPr>
          <p:nvPr/>
        </p:nvSpPr>
        <p:spPr>
          <a:xfrm>
            <a:off x="2108838" y="13122936"/>
            <a:ext cx="18465162" cy="120230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 fontScale="92500"/>
          </a:bodyPr>
          <a:lstStyle>
            <a:lvl1pPr marL="0" marR="0" indent="0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1007989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2015978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3023967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4031955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806391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940789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1075188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1209586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defTabSz="1353839" hangingPunct="1">
              <a:lnSpc>
                <a:spcPts val="4666"/>
              </a:lnSpc>
              <a:spcBef>
                <a:spcPts val="1558"/>
              </a:spcBef>
              <a:spcAft>
                <a:spcPts val="1700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5100" b="0" u="sng" dirty="0">
                <a:solidFill>
                  <a:srgbClr val="74B549"/>
                </a:solidFill>
                <a:latin typeface="Fira Sans Regular"/>
              </a:rPr>
              <a:t>Überschrift 2. Ordnung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51 </a:t>
            </a:r>
            <a:r>
              <a:rPr lang="de-DE" sz="5100" b="0" dirty="0" err="1" smtClean="0">
                <a:solidFill>
                  <a:srgbClr val="74B549"/>
                </a:solidFill>
                <a:latin typeface="Fira Sans Regular"/>
              </a:rPr>
              <a:t>pt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</a:t>
            </a:r>
            <a:endParaRPr lang="de-DE" sz="5100" b="0" dirty="0" smtClean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spcBef>
                <a:spcPts val="1558"/>
              </a:spcBef>
              <a:spcAft>
                <a:spcPts val="1700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3400" u="sng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400" u="sng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: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 </a:t>
            </a:r>
            <a:r>
              <a:rPr lang="de-DE" sz="3400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Fira Sans </a:t>
            </a:r>
            <a:r>
              <a:rPr lang="de-DE" sz="3400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bold</a:t>
            </a:r>
            <a:r>
              <a:rPr lang="de-DE" sz="3400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34 </a:t>
            </a:r>
            <a:r>
              <a:rPr lang="de-DE" sz="3400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pt</a:t>
            </a:r>
            <a:r>
              <a:rPr lang="de-DE" sz="3400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Primärfarbe, Abstand danach 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17 </a:t>
            </a:r>
            <a:r>
              <a:rPr lang="de-DE" sz="3400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pt</a:t>
            </a:r>
            <a:endParaRPr lang="de-DE" sz="3400" spc="31" dirty="0">
              <a:solidFill>
                <a:srgbClr val="74B549"/>
              </a:solidFill>
              <a:latin typeface="Fira Sans Regular"/>
              <a:ea typeface="Fira Sans SemiBold"/>
              <a:cs typeface="Fira Sans SemiBold"/>
              <a:sym typeface="Fira Sans SemiBold"/>
            </a:endParaRP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u="sng" dirty="0">
                <a:latin typeface="Fira Sans Regular"/>
                <a:ea typeface="Fira Sans Book"/>
                <a:cs typeface="Fira Sans Book"/>
                <a:sym typeface="Fira Sans Book"/>
              </a:rPr>
              <a:t>Fließtext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Fira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sans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regular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, 34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pt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Zab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 46,71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pt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, 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quam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ratistempore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nulpa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</a:p>
          <a:p>
            <a:pPr marL="457200" indent="-457200" defTabSz="1353839" hangingPunct="1">
              <a:lnSpc>
                <a:spcPts val="4666"/>
              </a:lnSpc>
              <a:spcAft>
                <a:spcPts val="1700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Auflistungen wie Fließtext, Auflistungspunkte in Primärfarbe. Abstand nach den Absätzen 17 Pt</a:t>
            </a: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defTabSz="1353839" hangingPunct="1">
              <a:lnSpc>
                <a:spcPts val="4666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5100" b="0" u="sng" dirty="0">
                <a:solidFill>
                  <a:srgbClr val="74B549"/>
                </a:solidFill>
                <a:latin typeface="Fira Sans Regular"/>
              </a:rPr>
              <a:t>Überschrift 2. Ordnung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51 </a:t>
            </a:r>
            <a:r>
              <a:rPr lang="de-DE" sz="5100" b="0" dirty="0" smtClean="0">
                <a:solidFill>
                  <a:srgbClr val="74B549"/>
                </a:solidFill>
                <a:latin typeface="Fira Sans Regular"/>
              </a:rPr>
              <a:t>Pt,</a:t>
            </a:r>
            <a:endParaRPr lang="de-DE" sz="5100" b="0" dirty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5090" b="0" dirty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u="sng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393" u="sng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</a:t>
            </a:r>
            <a:r>
              <a:rPr lang="de-DE" sz="3393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 Fira Sans </a:t>
            </a:r>
            <a:r>
              <a:rPr lang="de-DE" sz="3393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bold</a:t>
            </a:r>
            <a:r>
              <a:rPr lang="de-DE" sz="3393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34 </a:t>
            </a:r>
            <a:r>
              <a:rPr lang="de-DE" sz="3393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pt</a:t>
            </a:r>
            <a:endParaRPr lang="de-DE" sz="3393" spc="31" dirty="0">
              <a:solidFill>
                <a:srgbClr val="74B549"/>
              </a:solidFill>
              <a:latin typeface="Fira Sans Regular"/>
              <a:ea typeface="Fira Sans SemiBold"/>
              <a:cs typeface="Fira Sans SemiBold"/>
              <a:sym typeface="Fira Sans SemiBold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u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rererum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quam</a:t>
            </a: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quam</a:t>
            </a: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</p:txBody>
      </p:sp>
      <p:pic>
        <p:nvPicPr>
          <p:cNvPr id="27" name="Grafik 26">
            <a:extLst>
              <a:ext uri="{FF2B5EF4-FFF2-40B4-BE49-F238E27FC236}">
                <a16:creationId xmlns:a16="http://schemas.microsoft.com/office/drawing/2014/main" id="{997C46B7-6FB8-441A-8010-0B760D46C0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92405" y="14936733"/>
            <a:ext cx="837455" cy="3225332"/>
          </a:xfrm>
          <a:prstGeom prst="rect">
            <a:avLst/>
          </a:prstGeom>
        </p:spPr>
      </p:pic>
      <p:sp>
        <p:nvSpPr>
          <p:cNvPr id="28" name="Zwischenüberschrift…">
            <a:extLst>
              <a:ext uri="{FF2B5EF4-FFF2-40B4-BE49-F238E27FC236}">
                <a16:creationId xmlns:a16="http://schemas.microsoft.com/office/drawing/2014/main" id="{D3A1DEE3-EA5C-4E4E-8DD9-DE3C26E39D68}"/>
              </a:ext>
            </a:extLst>
          </p:cNvPr>
          <p:cNvSpPr txBox="1">
            <a:spLocks/>
          </p:cNvSpPr>
          <p:nvPr/>
        </p:nvSpPr>
        <p:spPr>
          <a:xfrm>
            <a:off x="23743650" y="13263947"/>
            <a:ext cx="17104936" cy="51650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marL="0" marR="0" indent="0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1007989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2015978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3023967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4031955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806391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940789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1075188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1209586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defTabSz="1353839" hangingPunct="1">
              <a:lnSpc>
                <a:spcPts val="4666"/>
              </a:lnSpc>
              <a:spcBef>
                <a:spcPts val="1558"/>
              </a:spcBef>
              <a:spcAft>
                <a:spcPts val="1697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5100" b="0" u="sng" dirty="0">
                <a:solidFill>
                  <a:srgbClr val="74B549"/>
                </a:solidFill>
                <a:latin typeface="Fira Sans Regular"/>
              </a:rPr>
              <a:t>Überschrift 2. Ordnung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51 </a:t>
            </a:r>
            <a:r>
              <a:rPr lang="de-DE" sz="5100" b="0" dirty="0" err="1" smtClean="0">
                <a:solidFill>
                  <a:srgbClr val="74B549"/>
                </a:solidFill>
                <a:latin typeface="Fira Sans Regular"/>
              </a:rPr>
              <a:t>pt</a:t>
            </a:r>
            <a:endParaRPr lang="de-DE" sz="5100" b="0" dirty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u="sng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400" u="sng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siehe links</a:t>
            </a:r>
            <a:endParaRPr lang="de-DE" sz="3400" b="0" dirty="0">
              <a:latin typeface="Fira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u="sng" dirty="0">
                <a:latin typeface="Fira Sans Regular"/>
                <a:ea typeface="Fira Sans Book"/>
                <a:cs typeface="Fira Sans Book"/>
                <a:sym typeface="Fira Sans Book"/>
              </a:rPr>
              <a:t>Auflistungen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wie Fließtext, Auflistungspunkte in Primärfarbe.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quam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ratistempore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nulpa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quo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</p:txBody>
      </p:sp>
      <p:sp>
        <p:nvSpPr>
          <p:cNvPr id="29" name="Zwischenüberschrift…">
            <a:extLst>
              <a:ext uri="{FF2B5EF4-FFF2-40B4-BE49-F238E27FC236}">
                <a16:creationId xmlns:a16="http://schemas.microsoft.com/office/drawing/2014/main" id="{21EF0CDB-9A9A-41C4-AE97-8310030A5588}"/>
              </a:ext>
            </a:extLst>
          </p:cNvPr>
          <p:cNvSpPr txBox="1">
            <a:spLocks/>
          </p:cNvSpPr>
          <p:nvPr/>
        </p:nvSpPr>
        <p:spPr>
          <a:xfrm>
            <a:off x="20993100" y="18905113"/>
            <a:ext cx="19083666" cy="2581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marL="0" marR="0" indent="0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1007989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2015978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3023967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4031955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806391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940789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1075188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1209586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u="sng" dirty="0">
                <a:latin typeface="Fira Sans Regular"/>
                <a:ea typeface="Fira Sans Book"/>
                <a:cs typeface="Fira Sans Book"/>
                <a:sym typeface="Fira Sans Book"/>
              </a:rPr>
              <a:t>Auflistungen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wie Fließtext, Auflistungspunkte in Primärfarbe. Abstand nach den Absätzen 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17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pt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defTabSz="1353839" hangingPunct="1">
              <a:lnSpc>
                <a:spcPts val="4666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</p:txBody>
      </p:sp>
    </p:spTree>
    <p:extLst>
      <p:ext uri="{BB962C8B-B14F-4D97-AF65-F5344CB8AC3E}">
        <p14:creationId xmlns:p14="http://schemas.microsoft.com/office/powerpoint/2010/main" val="2761670795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der Präsentation">
            <a:extLst>
              <a:ext uri="{FF2B5EF4-FFF2-40B4-BE49-F238E27FC236}">
                <a16:creationId xmlns:a16="http://schemas.microsoft.com/office/drawing/2014/main" id="{36CDBE88-4B1F-431E-9F80-C920E725F6A2}"/>
              </a:ext>
            </a:extLst>
          </p:cNvPr>
          <p:cNvSpPr txBox="1">
            <a:spLocks/>
          </p:cNvSpPr>
          <p:nvPr/>
        </p:nvSpPr>
        <p:spPr>
          <a:xfrm>
            <a:off x="2108837" y="3534891"/>
            <a:ext cx="34238563" cy="36573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rmAutofit/>
          </a:bodyPr>
          <a:lstStyle>
            <a:lvl1pPr marL="0" marR="0" indent="0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144" baseline="0">
                <a:solidFill>
                  <a:srgbClr val="83C100"/>
                </a:solidFill>
                <a:uFillTx/>
                <a:latin typeface="Fira Sans Regular"/>
                <a:ea typeface="Fira Sans Regular"/>
                <a:cs typeface="Fira Sans Regular"/>
                <a:sym typeface="Fira Sans Regular"/>
              </a:defRPr>
            </a:lvl1pPr>
            <a:lvl2pPr marL="0" marR="0" indent="712734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1425469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2138203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2850937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3563672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4276406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4989140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5701875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>
              <a:lnSpc>
                <a:spcPts val="12300"/>
              </a:lnSpc>
            </a:pPr>
            <a:r>
              <a:rPr lang="de-DE" sz="10000" u="sng" spc="0" dirty="0" smtClean="0">
                <a:solidFill>
                  <a:srgbClr val="74B549"/>
                </a:solidFill>
              </a:rPr>
              <a:t>Überschrift: </a:t>
            </a:r>
            <a:r>
              <a:rPr lang="de-DE" sz="10000" spc="0" dirty="0">
                <a:solidFill>
                  <a:srgbClr val="74B549"/>
                </a:solidFill>
              </a:rPr>
              <a:t>Fira </a:t>
            </a:r>
            <a:r>
              <a:rPr lang="de-DE" sz="10000" spc="0" dirty="0" err="1">
                <a:solidFill>
                  <a:srgbClr val="74B549"/>
                </a:solidFill>
              </a:rPr>
              <a:t>sans</a:t>
            </a:r>
            <a:r>
              <a:rPr lang="de-DE" sz="10000" spc="0" dirty="0">
                <a:solidFill>
                  <a:srgbClr val="74B549"/>
                </a:solidFill>
              </a:rPr>
              <a:t> </a:t>
            </a:r>
            <a:r>
              <a:rPr lang="de-DE" sz="10000" spc="0" dirty="0" err="1">
                <a:solidFill>
                  <a:srgbClr val="74B549"/>
                </a:solidFill>
              </a:rPr>
              <a:t>regular</a:t>
            </a:r>
            <a:r>
              <a:rPr lang="de-DE" sz="10000" spc="0" dirty="0">
                <a:solidFill>
                  <a:srgbClr val="74B549"/>
                </a:solidFill>
              </a:rPr>
              <a:t> </a:t>
            </a:r>
            <a:r>
              <a:rPr lang="de-DE" sz="10000" spc="0" dirty="0" smtClean="0">
                <a:solidFill>
                  <a:srgbClr val="74B549"/>
                </a:solidFill>
              </a:rPr>
              <a:t>100 </a:t>
            </a:r>
            <a:r>
              <a:rPr lang="de-DE" sz="10000" spc="0" dirty="0" err="1">
                <a:solidFill>
                  <a:srgbClr val="74B549"/>
                </a:solidFill>
              </a:rPr>
              <a:t>pt</a:t>
            </a:r>
            <a:r>
              <a:rPr lang="de-DE" sz="10000" spc="0" dirty="0">
                <a:solidFill>
                  <a:srgbClr val="74B549"/>
                </a:solidFill>
              </a:rPr>
              <a:t>, Zeilenabstand 123 </a:t>
            </a:r>
            <a:r>
              <a:rPr lang="de-DE" sz="10000" spc="0" dirty="0" err="1">
                <a:solidFill>
                  <a:srgbClr val="74B549"/>
                </a:solidFill>
              </a:rPr>
              <a:t>pt</a:t>
            </a:r>
            <a:r>
              <a:rPr lang="de-DE" sz="10000" spc="0" dirty="0">
                <a:solidFill>
                  <a:srgbClr val="74B549"/>
                </a:solidFill>
              </a:rPr>
              <a:t>, Primärfarbe grün</a:t>
            </a:r>
          </a:p>
        </p:txBody>
      </p:sp>
      <p:sp>
        <p:nvSpPr>
          <p:cNvPr id="21" name="Zwischenüberschrift…">
            <a:extLst>
              <a:ext uri="{FF2B5EF4-FFF2-40B4-BE49-F238E27FC236}">
                <a16:creationId xmlns:a16="http://schemas.microsoft.com/office/drawing/2014/main" id="{E1106E98-B1F8-42B7-B1C9-132415B3846C}"/>
              </a:ext>
            </a:extLst>
          </p:cNvPr>
          <p:cNvSpPr txBox="1"/>
          <p:nvPr/>
        </p:nvSpPr>
        <p:spPr>
          <a:xfrm>
            <a:off x="2108838" y="9238299"/>
            <a:ext cx="32102095" cy="35494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algn="l" defTabSz="1425095">
              <a:lnSpc>
                <a:spcPts val="6300"/>
              </a:lnSpc>
              <a:defRPr>
                <a:solidFill>
                  <a:srgbClr val="000000"/>
                </a:solidFill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5100" u="sng" dirty="0" smtClean="0">
                <a:solidFill>
                  <a:srgbClr val="00917A"/>
                </a:solidFill>
                <a:latin typeface="Fira Sans Regular"/>
              </a:rPr>
              <a:t>Einführungstext:</a:t>
            </a:r>
            <a:r>
              <a:rPr lang="de-DE" sz="5100" dirty="0" smtClean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Fira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sans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regular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, 51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pt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, </a:t>
            </a:r>
            <a:r>
              <a:rPr lang="de-DE" sz="5100" dirty="0" err="1" smtClean="0">
                <a:solidFill>
                  <a:srgbClr val="00917A"/>
                </a:solidFill>
                <a:latin typeface="Fira regular"/>
              </a:rPr>
              <a:t>Zab</a:t>
            </a:r>
            <a:r>
              <a:rPr lang="de-DE" sz="5100" dirty="0" smtClean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63 </a:t>
            </a:r>
            <a:r>
              <a:rPr lang="de-DE" sz="5100" dirty="0" err="1" smtClean="0">
                <a:solidFill>
                  <a:srgbClr val="00917A"/>
                </a:solidFill>
                <a:latin typeface="Fira regular"/>
              </a:rPr>
              <a:t>pt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,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Neseque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eaque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enimill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acepudam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vid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eium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voluptate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autem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eostori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busdant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ut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litaectiis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recture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ernam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rerum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volorepuda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eossed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que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sum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re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cum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as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quam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ratistempore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pore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,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nulpa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quo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Neseque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eaque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enimill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acepudam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vid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eium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voluptate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autem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.</a:t>
            </a:r>
            <a:endParaRPr sz="5100" dirty="0">
              <a:solidFill>
                <a:srgbClr val="00917A"/>
              </a:solidFill>
            </a:endParaRPr>
          </a:p>
        </p:txBody>
      </p:sp>
      <p:sp>
        <p:nvSpPr>
          <p:cNvPr id="23" name="Senthold Asseng (Technical University of Munich, TUM)…">
            <a:extLst>
              <a:ext uri="{FF2B5EF4-FFF2-40B4-BE49-F238E27FC236}">
                <a16:creationId xmlns:a16="http://schemas.microsoft.com/office/drawing/2014/main" id="{B8C5F304-C606-42BE-BA88-C8B740DDC91E}"/>
              </a:ext>
            </a:extLst>
          </p:cNvPr>
          <p:cNvSpPr txBox="1">
            <a:spLocks/>
          </p:cNvSpPr>
          <p:nvPr/>
        </p:nvSpPr>
        <p:spPr>
          <a:xfrm>
            <a:off x="2108838" y="6925218"/>
            <a:ext cx="32102095" cy="20463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marL="0" marR="0" indent="0" algn="l" defTabSz="128688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12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900625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2850937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3801249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4751562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5701875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6652187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7602499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8552811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defTabSz="2850190" hangingPunct="1">
              <a:lnSpc>
                <a:spcPts val="3600"/>
              </a:lnSpc>
              <a:defRPr sz="2200" b="0" spc="22">
                <a:latin typeface="Fira Sans Regular"/>
                <a:ea typeface="Fira Sans Regular"/>
                <a:cs typeface="Fira Sans Regular"/>
                <a:sym typeface="Fira Sans Regular"/>
              </a:defRPr>
            </a:pPr>
            <a:r>
              <a:rPr lang="de-DE" sz="2262" b="0" u="sng" spc="31" dirty="0" smtClean="0">
                <a:latin typeface="Fira Sans Regular"/>
                <a:ea typeface="Fira Sans Regular"/>
                <a:cs typeface="Fira Sans Regular"/>
                <a:sym typeface="Fira Sans Regular"/>
              </a:rPr>
              <a:t>Autoren: 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Fira Sans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regular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, </a:t>
            </a:r>
            <a:r>
              <a:rPr lang="de-DE" sz="2262" b="0" spc="31" dirty="0" smtClean="0">
                <a:latin typeface="Fira Sans Regular"/>
                <a:ea typeface="Fira Sans Regular"/>
                <a:cs typeface="Fira Sans Regular"/>
                <a:sym typeface="Fira Sans Regular"/>
              </a:rPr>
              <a:t>22,7  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Pt, ZAB </a:t>
            </a:r>
            <a:r>
              <a:rPr lang="de-DE" sz="2262" b="0" spc="31" dirty="0" smtClean="0">
                <a:latin typeface="Fira Sans Regular"/>
                <a:ea typeface="Fira Sans Regular"/>
                <a:cs typeface="Fira Sans Regular"/>
                <a:sym typeface="Fira Sans Regular"/>
              </a:rPr>
              <a:t>33, 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alle hintereinander wegsetzen, um Platz zu sparen, mit Komma oder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Semicolon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trennen.</a:t>
            </a:r>
            <a:b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</a:b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Senthold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Asseng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(Technical University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Munich, TUM), Til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Feike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(Julius Kühn-Institute, JKI), Ulrike Stahl (Julius Kühn-Institute, JKI), Daniel Martini, (Kuratorium für Technik und Bauwesen in der Landwirtschaft, KTBL), Matthias Lange (Leibniz Institute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Genetics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and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Crop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Research, IPK), Daniel Arend (Leibniz Institute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Genetics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and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Crop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Research, IPK), Xenia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Specka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(Leibniz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Centre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for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Agricultural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Landscape Research, ZALF) on behalf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the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FAIRagro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consortium</a:t>
            </a:r>
            <a:endParaRPr lang="de-DE" sz="2262" b="0" spc="31" dirty="0">
              <a:latin typeface="Fira Sans Regular"/>
              <a:ea typeface="Fira Sans Regular"/>
              <a:cs typeface="Fira Sans Regular"/>
              <a:sym typeface="Fira Sans Regular"/>
            </a:endParaRPr>
          </a:p>
        </p:txBody>
      </p:sp>
      <p:sp>
        <p:nvSpPr>
          <p:cNvPr id="25" name="Zwischenüberschrift…">
            <a:extLst>
              <a:ext uri="{FF2B5EF4-FFF2-40B4-BE49-F238E27FC236}">
                <a16:creationId xmlns:a16="http://schemas.microsoft.com/office/drawing/2014/main" id="{77CAD67C-A2D9-434C-9AEC-34E1BB31DCB2}"/>
              </a:ext>
            </a:extLst>
          </p:cNvPr>
          <p:cNvSpPr txBox="1">
            <a:spLocks/>
          </p:cNvSpPr>
          <p:nvPr/>
        </p:nvSpPr>
        <p:spPr>
          <a:xfrm>
            <a:off x="2108838" y="13122936"/>
            <a:ext cx="18465162" cy="120230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 fontScale="92500"/>
          </a:bodyPr>
          <a:lstStyle>
            <a:lvl1pPr marL="0" marR="0" indent="0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1007989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2015978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3023967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4031955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806391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940789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1075188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1209586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defTabSz="1353839" hangingPunct="1">
              <a:lnSpc>
                <a:spcPts val="4666"/>
              </a:lnSpc>
              <a:spcBef>
                <a:spcPts val="1558"/>
              </a:spcBef>
              <a:spcAft>
                <a:spcPts val="1700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5100" b="0" u="sng" dirty="0">
                <a:solidFill>
                  <a:srgbClr val="74B549"/>
                </a:solidFill>
                <a:latin typeface="Fira Sans Regular"/>
              </a:rPr>
              <a:t>Überschrift 2. Ordnung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51 </a:t>
            </a:r>
            <a:r>
              <a:rPr lang="de-DE" sz="5100" b="0" dirty="0" err="1" smtClean="0">
                <a:solidFill>
                  <a:srgbClr val="74B549"/>
                </a:solidFill>
                <a:latin typeface="Fira Sans Regular"/>
              </a:rPr>
              <a:t>pt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</a:t>
            </a:r>
            <a:endParaRPr lang="de-DE" sz="5100" b="0" dirty="0" smtClean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spcBef>
                <a:spcPts val="1558"/>
              </a:spcBef>
              <a:spcAft>
                <a:spcPts val="1700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3400" u="sng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400" u="sng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: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 </a:t>
            </a:r>
            <a:r>
              <a:rPr lang="de-DE" sz="3400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Fira Sans </a:t>
            </a:r>
            <a:r>
              <a:rPr lang="de-DE" sz="3400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bold</a:t>
            </a:r>
            <a:r>
              <a:rPr lang="de-DE" sz="3400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34 </a:t>
            </a:r>
            <a:r>
              <a:rPr lang="de-DE" sz="3400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pt</a:t>
            </a:r>
            <a:r>
              <a:rPr lang="de-DE" sz="3400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Primärfarbe, Abstand danach 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17 </a:t>
            </a:r>
            <a:r>
              <a:rPr lang="de-DE" sz="3400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pt</a:t>
            </a:r>
            <a:endParaRPr lang="de-DE" sz="3400" spc="31" dirty="0">
              <a:solidFill>
                <a:srgbClr val="74B549"/>
              </a:solidFill>
              <a:latin typeface="Fira Sans Regular"/>
              <a:ea typeface="Fira Sans SemiBold"/>
              <a:cs typeface="Fira Sans SemiBold"/>
              <a:sym typeface="Fira Sans SemiBold"/>
            </a:endParaRP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u="sng" dirty="0">
                <a:latin typeface="Fira Sans Regular"/>
                <a:ea typeface="Fira Sans Book"/>
                <a:cs typeface="Fira Sans Book"/>
                <a:sym typeface="Fira Sans Book"/>
              </a:rPr>
              <a:t>Fließtext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Fira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sans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regular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, 34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pt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Zab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 46,71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pt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, 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quam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ratistempore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nulpa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</a:p>
          <a:p>
            <a:pPr marL="457200" indent="-457200" defTabSz="1353839" hangingPunct="1">
              <a:lnSpc>
                <a:spcPts val="4666"/>
              </a:lnSpc>
              <a:spcAft>
                <a:spcPts val="1700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Auflistungen wie Fließtext, Auflistungspunkte in Primärfarbe. Abstand nach den Absätzen 17 Pt</a:t>
            </a: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defTabSz="1353839" hangingPunct="1">
              <a:lnSpc>
                <a:spcPts val="4666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5100" b="0" u="sng" dirty="0">
                <a:solidFill>
                  <a:srgbClr val="74B549"/>
                </a:solidFill>
                <a:latin typeface="Fira Sans Regular"/>
              </a:rPr>
              <a:t>Überschrift 2. Ordnung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51 </a:t>
            </a:r>
            <a:r>
              <a:rPr lang="de-DE" sz="5100" b="0" dirty="0" smtClean="0">
                <a:solidFill>
                  <a:srgbClr val="74B549"/>
                </a:solidFill>
                <a:latin typeface="Fira Sans Regular"/>
              </a:rPr>
              <a:t>Pt,</a:t>
            </a:r>
            <a:endParaRPr lang="de-DE" sz="5100" b="0" dirty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5090" b="0" dirty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u="sng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393" u="sng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</a:t>
            </a:r>
            <a:r>
              <a:rPr lang="de-DE" sz="3393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 Fira Sans </a:t>
            </a:r>
            <a:r>
              <a:rPr lang="de-DE" sz="3393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bold</a:t>
            </a:r>
            <a:r>
              <a:rPr lang="de-DE" sz="3393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34 </a:t>
            </a:r>
            <a:r>
              <a:rPr lang="de-DE" sz="3393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pt</a:t>
            </a:r>
            <a:endParaRPr lang="de-DE" sz="3393" spc="31" dirty="0">
              <a:solidFill>
                <a:srgbClr val="74B549"/>
              </a:solidFill>
              <a:latin typeface="Fira Sans Regular"/>
              <a:ea typeface="Fira Sans SemiBold"/>
              <a:cs typeface="Fira Sans SemiBold"/>
              <a:sym typeface="Fira Sans SemiBold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u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rererum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quam</a:t>
            </a: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quam</a:t>
            </a: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</p:txBody>
      </p:sp>
      <p:pic>
        <p:nvPicPr>
          <p:cNvPr id="27" name="Grafik 26">
            <a:extLst>
              <a:ext uri="{FF2B5EF4-FFF2-40B4-BE49-F238E27FC236}">
                <a16:creationId xmlns:a16="http://schemas.microsoft.com/office/drawing/2014/main" id="{997C46B7-6FB8-441A-8010-0B760D46C0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92405" y="14936733"/>
            <a:ext cx="837455" cy="3225332"/>
          </a:xfrm>
          <a:prstGeom prst="rect">
            <a:avLst/>
          </a:prstGeom>
        </p:spPr>
      </p:pic>
      <p:sp>
        <p:nvSpPr>
          <p:cNvPr id="28" name="Zwischenüberschrift…">
            <a:extLst>
              <a:ext uri="{FF2B5EF4-FFF2-40B4-BE49-F238E27FC236}">
                <a16:creationId xmlns:a16="http://schemas.microsoft.com/office/drawing/2014/main" id="{D3A1DEE3-EA5C-4E4E-8DD9-DE3C26E39D68}"/>
              </a:ext>
            </a:extLst>
          </p:cNvPr>
          <p:cNvSpPr txBox="1">
            <a:spLocks/>
          </p:cNvSpPr>
          <p:nvPr/>
        </p:nvSpPr>
        <p:spPr>
          <a:xfrm>
            <a:off x="23743650" y="13263947"/>
            <a:ext cx="17104936" cy="51650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marL="0" marR="0" indent="0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1007989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2015978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3023967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4031955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806391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940789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1075188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1209586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defTabSz="1353839" hangingPunct="1">
              <a:lnSpc>
                <a:spcPts val="4666"/>
              </a:lnSpc>
              <a:spcBef>
                <a:spcPts val="1558"/>
              </a:spcBef>
              <a:spcAft>
                <a:spcPts val="1697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5100" b="0" u="sng" dirty="0">
                <a:solidFill>
                  <a:srgbClr val="74B549"/>
                </a:solidFill>
                <a:latin typeface="Fira Sans Regular"/>
              </a:rPr>
              <a:t>Überschrift 2. Ordnung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51 </a:t>
            </a:r>
            <a:r>
              <a:rPr lang="de-DE" sz="5100" b="0" dirty="0" err="1" smtClean="0">
                <a:solidFill>
                  <a:srgbClr val="74B549"/>
                </a:solidFill>
                <a:latin typeface="Fira Sans Regular"/>
              </a:rPr>
              <a:t>pt</a:t>
            </a:r>
            <a:endParaRPr lang="de-DE" sz="5100" b="0" dirty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u="sng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400" u="sng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siehe links</a:t>
            </a:r>
            <a:endParaRPr lang="de-DE" sz="3400" b="0" dirty="0">
              <a:latin typeface="Fira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u="sng" dirty="0">
                <a:latin typeface="Fira Sans Regular"/>
                <a:ea typeface="Fira Sans Book"/>
                <a:cs typeface="Fira Sans Book"/>
                <a:sym typeface="Fira Sans Book"/>
              </a:rPr>
              <a:t>Auflistungen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wie Fließtext, Auflistungspunkte in Primärfarbe.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quam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ratistempore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nulpa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quo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</p:txBody>
      </p:sp>
      <p:sp>
        <p:nvSpPr>
          <p:cNvPr id="29" name="Zwischenüberschrift…">
            <a:extLst>
              <a:ext uri="{FF2B5EF4-FFF2-40B4-BE49-F238E27FC236}">
                <a16:creationId xmlns:a16="http://schemas.microsoft.com/office/drawing/2014/main" id="{21EF0CDB-9A9A-41C4-AE97-8310030A5588}"/>
              </a:ext>
            </a:extLst>
          </p:cNvPr>
          <p:cNvSpPr txBox="1">
            <a:spLocks/>
          </p:cNvSpPr>
          <p:nvPr/>
        </p:nvSpPr>
        <p:spPr>
          <a:xfrm>
            <a:off x="20993100" y="18905113"/>
            <a:ext cx="19083666" cy="2581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marL="0" marR="0" indent="0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1007989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2015978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3023967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4031955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806391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940789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1075188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1209586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u="sng" dirty="0">
                <a:latin typeface="Fira Sans Regular"/>
                <a:ea typeface="Fira Sans Book"/>
                <a:cs typeface="Fira Sans Book"/>
                <a:sym typeface="Fira Sans Book"/>
              </a:rPr>
              <a:t>Auflistungen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wie Fließtext, Auflistungspunkte in Primärfarbe. Abstand nach den Absätzen 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17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pt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defTabSz="1353839" hangingPunct="1">
              <a:lnSpc>
                <a:spcPts val="4666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</p:txBody>
      </p:sp>
    </p:spTree>
    <p:extLst>
      <p:ext uri="{BB962C8B-B14F-4D97-AF65-F5344CB8AC3E}">
        <p14:creationId xmlns:p14="http://schemas.microsoft.com/office/powerpoint/2010/main" val="1958755706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17896" y="2382775"/>
            <a:ext cx="33391303" cy="3167351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21"/>
          </p:nvPr>
        </p:nvSpPr>
        <p:spPr>
          <a:xfrm>
            <a:off x="2117896" y="8584974"/>
            <a:ext cx="33391304" cy="3914968"/>
          </a:xfrm>
        </p:spPr>
        <p:txBody>
          <a:bodyPr>
            <a:normAutofit/>
          </a:bodyPr>
          <a:lstStyle/>
          <a:p>
            <a:endParaRPr lang="de-DE" sz="5100" b="0" dirty="0"/>
          </a:p>
        </p:txBody>
      </p:sp>
      <p:sp>
        <p:nvSpPr>
          <p:cNvPr id="4" name="Textfeld 3"/>
          <p:cNvSpPr txBox="1"/>
          <p:nvPr/>
        </p:nvSpPr>
        <p:spPr>
          <a:xfrm>
            <a:off x="2155996" y="6092924"/>
            <a:ext cx="33353204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2850190" hangingPunct="1">
              <a:lnSpc>
                <a:spcPts val="3600"/>
              </a:lnSpc>
              <a:defRPr sz="2200" b="0" spc="22">
                <a:latin typeface="Fira Sans Regular"/>
                <a:ea typeface="Fira Sans Regular"/>
                <a:cs typeface="Fira Sans Regular"/>
                <a:sym typeface="Fira Sans Regular"/>
              </a:defRPr>
            </a:pPr>
            <a:r>
              <a:rPr lang="de-DE" sz="2400" u="sng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Autoren: 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Fira Sans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regular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, 22,7  Pt, ZAB 33, alle hintereinander wegsetzen, um Platz zu sparen, mit Komma oder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Semicolon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trennen.</a:t>
            </a:r>
            <a:b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</a:b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Senthold Asseng (Technical University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Munich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, TUM), Til Feike (Julius Kühn-Institute, JKI), Ulrike Stahl (Julius Kühn-Institute, JKI), Daniel Martini, (Kuratorium für Technik und Bauwesen in der Landwirtschaft, KTBL), Matthias Lange (Leibniz Institute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Genetics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and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Crop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Research, IPK), Daniel Arend (Leibniz Institute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Genetics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and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Crop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Research, IPK), Xenia Specka (Leibniz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Centre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for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Agricultural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Landscape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Research, ZALF) on behalf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the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FAIRagro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consortium</a:t>
            </a:r>
            <a:endParaRPr lang="de-DE" sz="2400" spc="31" dirty="0">
              <a:latin typeface="Fira Sans Regular"/>
              <a:ea typeface="Fira Sans Regular"/>
              <a:cs typeface="Fira Sans Regular"/>
              <a:sym typeface="Fira Sans Regular"/>
            </a:endParaRPr>
          </a:p>
        </p:txBody>
      </p:sp>
      <p:sp>
        <p:nvSpPr>
          <p:cNvPr id="5" name="Zwischenüberschrift…">
            <a:extLst>
              <a:ext uri="{FF2B5EF4-FFF2-40B4-BE49-F238E27FC236}">
                <a16:creationId xmlns:a16="http://schemas.microsoft.com/office/drawing/2014/main" id="{77CAD67C-A2D9-434C-9AEC-34E1BB31DCB2}"/>
              </a:ext>
            </a:extLst>
          </p:cNvPr>
          <p:cNvSpPr txBox="1">
            <a:spLocks/>
          </p:cNvSpPr>
          <p:nvPr/>
        </p:nvSpPr>
        <p:spPr>
          <a:xfrm>
            <a:off x="2117896" y="13055280"/>
            <a:ext cx="18826786" cy="120992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 fontScale="92500"/>
          </a:bodyPr>
          <a:lstStyle>
            <a:lvl1pPr marL="0" marR="0" indent="0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1007989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2015978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3023967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4031955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806391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940789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1075188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1209586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defTabSz="1353839" hangingPunct="1">
              <a:lnSpc>
                <a:spcPts val="4666"/>
              </a:lnSpc>
              <a:spcBef>
                <a:spcPts val="1558"/>
              </a:spcBef>
              <a:spcAft>
                <a:spcPts val="1700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5100" b="0" u="sng" dirty="0">
                <a:solidFill>
                  <a:srgbClr val="74B549"/>
                </a:solidFill>
                <a:latin typeface="Fira Sans Regular"/>
              </a:rPr>
              <a:t>Überschrift 2. Ordnung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51 </a:t>
            </a:r>
            <a:r>
              <a:rPr lang="de-DE" sz="5100" b="0" dirty="0" err="1" smtClean="0">
                <a:solidFill>
                  <a:srgbClr val="74B549"/>
                </a:solidFill>
                <a:latin typeface="Fira Sans Regular"/>
              </a:rPr>
              <a:t>pt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</a:t>
            </a:r>
            <a:endParaRPr lang="de-DE" sz="5100" b="0" dirty="0" smtClean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spcBef>
                <a:spcPts val="1558"/>
              </a:spcBef>
              <a:spcAft>
                <a:spcPts val="1700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3400" u="sng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400" u="sng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: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 </a:t>
            </a:r>
            <a:r>
              <a:rPr lang="de-DE" sz="3400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Fira Sans </a:t>
            </a:r>
            <a:r>
              <a:rPr lang="de-DE" sz="3400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bold</a:t>
            </a:r>
            <a:r>
              <a:rPr lang="de-DE" sz="3400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34 </a:t>
            </a:r>
            <a:r>
              <a:rPr lang="de-DE" sz="3400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pt</a:t>
            </a:r>
            <a:r>
              <a:rPr lang="de-DE" sz="3400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Primärfarbe, Abstand danach 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17 </a:t>
            </a:r>
            <a:r>
              <a:rPr lang="de-DE" sz="3400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pt</a:t>
            </a:r>
            <a:endParaRPr lang="de-DE" sz="3400" spc="31" dirty="0">
              <a:solidFill>
                <a:srgbClr val="74B549"/>
              </a:solidFill>
              <a:latin typeface="Fira Sans Regular"/>
              <a:ea typeface="Fira Sans SemiBold"/>
              <a:cs typeface="Fira Sans SemiBold"/>
              <a:sym typeface="Fira Sans SemiBold"/>
            </a:endParaRP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u="sng" dirty="0">
                <a:latin typeface="Fira Sans Regular"/>
                <a:ea typeface="Fira Sans Book"/>
                <a:cs typeface="Fira Sans Book"/>
                <a:sym typeface="Fira Sans Book"/>
              </a:rPr>
              <a:t>Fließtext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Fira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sans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regular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, 34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pt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Zab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 46,71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pt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, 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quam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ratistempore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nulpa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</a:p>
          <a:p>
            <a:pPr marL="457200" indent="-457200" defTabSz="1353839" hangingPunct="1">
              <a:lnSpc>
                <a:spcPts val="4666"/>
              </a:lnSpc>
              <a:spcAft>
                <a:spcPts val="1700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Auflistungen wie Fließtext, Auflistungspunkte in Primärfarbe. Abstand nach den Absätzen 17 Pt</a:t>
            </a: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defTabSz="1353839" hangingPunct="1">
              <a:lnSpc>
                <a:spcPts val="4666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5100" b="0" u="sng" dirty="0">
                <a:solidFill>
                  <a:srgbClr val="74B549"/>
                </a:solidFill>
                <a:latin typeface="Fira Sans Regular"/>
              </a:rPr>
              <a:t>Überschrift 2. Ordnung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51 </a:t>
            </a:r>
            <a:r>
              <a:rPr lang="de-DE" sz="5100" b="0" dirty="0" smtClean="0">
                <a:solidFill>
                  <a:srgbClr val="74B549"/>
                </a:solidFill>
                <a:latin typeface="Fira Sans Regular"/>
              </a:rPr>
              <a:t>Pt,</a:t>
            </a:r>
            <a:endParaRPr lang="de-DE" sz="5100" b="0" dirty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5090" b="0" dirty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u="sng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393" u="sng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</a:t>
            </a:r>
            <a:r>
              <a:rPr lang="de-DE" sz="3393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 Fira Sans </a:t>
            </a:r>
            <a:r>
              <a:rPr lang="de-DE" sz="3393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bold</a:t>
            </a:r>
            <a:r>
              <a:rPr lang="de-DE" sz="3393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34 </a:t>
            </a:r>
            <a:r>
              <a:rPr lang="de-DE" sz="3393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pt</a:t>
            </a:r>
            <a:endParaRPr lang="de-DE" sz="3393" spc="31" dirty="0">
              <a:solidFill>
                <a:srgbClr val="74B549"/>
              </a:solidFill>
              <a:latin typeface="Fira Sans Regular"/>
              <a:ea typeface="Fira Sans SemiBold"/>
              <a:cs typeface="Fira Sans SemiBold"/>
              <a:sym typeface="Fira Sans SemiBold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u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rererum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quam</a:t>
            </a: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quam</a:t>
            </a: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79942" y="14716334"/>
            <a:ext cx="841321" cy="3225064"/>
          </a:xfrm>
          <a:prstGeom prst="rect">
            <a:avLst/>
          </a:prstGeom>
        </p:spPr>
      </p:pic>
      <p:sp>
        <p:nvSpPr>
          <p:cNvPr id="9" name="Zwischenüberschrift…">
            <a:extLst>
              <a:ext uri="{FF2B5EF4-FFF2-40B4-BE49-F238E27FC236}">
                <a16:creationId xmlns:a16="http://schemas.microsoft.com/office/drawing/2014/main" id="{D3A1DEE3-EA5C-4E4E-8DD9-DE3C26E39D68}"/>
              </a:ext>
            </a:extLst>
          </p:cNvPr>
          <p:cNvSpPr txBox="1">
            <a:spLocks/>
          </p:cNvSpPr>
          <p:nvPr/>
        </p:nvSpPr>
        <p:spPr>
          <a:xfrm>
            <a:off x="23057850" y="13073447"/>
            <a:ext cx="17104936" cy="51650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marL="0" marR="0" indent="0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1007989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2015978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3023967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4031955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806391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940789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1075188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1209586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defTabSz="1353839" hangingPunct="1">
              <a:lnSpc>
                <a:spcPts val="4666"/>
              </a:lnSpc>
              <a:spcBef>
                <a:spcPts val="1558"/>
              </a:spcBef>
              <a:spcAft>
                <a:spcPts val="1697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5100" b="0" u="sng" dirty="0">
                <a:solidFill>
                  <a:srgbClr val="74B549"/>
                </a:solidFill>
                <a:latin typeface="Fira Sans Regular"/>
              </a:rPr>
              <a:t>Überschrift 2. Ordnung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51 </a:t>
            </a:r>
            <a:r>
              <a:rPr lang="de-DE" sz="5100" b="0" dirty="0" err="1" smtClean="0">
                <a:solidFill>
                  <a:srgbClr val="74B549"/>
                </a:solidFill>
                <a:latin typeface="Fira Sans Regular"/>
              </a:rPr>
              <a:t>pt</a:t>
            </a:r>
            <a:endParaRPr lang="de-DE" sz="5100" b="0" dirty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u="sng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400" u="sng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siehe links</a:t>
            </a:r>
            <a:endParaRPr lang="de-DE" sz="3400" b="0" dirty="0">
              <a:latin typeface="Fira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u="sng" dirty="0">
                <a:latin typeface="Fira Sans Regular"/>
                <a:ea typeface="Fira Sans Book"/>
                <a:cs typeface="Fira Sans Book"/>
                <a:sym typeface="Fira Sans Book"/>
              </a:rPr>
              <a:t>Auflistungen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wie Fließtext, Auflistungspunkte in Primärfarbe.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quam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ratistempore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nulpa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quo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</p:txBody>
      </p:sp>
      <p:sp>
        <p:nvSpPr>
          <p:cNvPr id="10" name="Zwischenüberschrift…">
            <a:extLst>
              <a:ext uri="{FF2B5EF4-FFF2-40B4-BE49-F238E27FC236}">
                <a16:creationId xmlns:a16="http://schemas.microsoft.com/office/drawing/2014/main" id="{21EF0CDB-9A9A-41C4-AE97-8310030A5588}"/>
              </a:ext>
            </a:extLst>
          </p:cNvPr>
          <p:cNvSpPr txBox="1">
            <a:spLocks/>
          </p:cNvSpPr>
          <p:nvPr/>
        </p:nvSpPr>
        <p:spPr>
          <a:xfrm>
            <a:off x="21029942" y="19019413"/>
            <a:ext cx="18208624" cy="2581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marL="0" marR="0" indent="0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1007989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2015978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3023967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4031955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806391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940789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1075188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1209586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u="sng" dirty="0">
                <a:latin typeface="Fira Sans Regular"/>
                <a:ea typeface="Fira Sans Book"/>
                <a:cs typeface="Fira Sans Book"/>
                <a:sym typeface="Fira Sans Book"/>
              </a:rPr>
              <a:t>Auflistungen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wie Fließtext, Auflistungspunkte in Primärfarbe. Abstand nach den Absätzen 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17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pt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defTabSz="1353839" hangingPunct="1">
              <a:lnSpc>
                <a:spcPts val="4666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</p:txBody>
      </p:sp>
    </p:spTree>
    <p:extLst>
      <p:ext uri="{BB962C8B-B14F-4D97-AF65-F5344CB8AC3E}">
        <p14:creationId xmlns:p14="http://schemas.microsoft.com/office/powerpoint/2010/main" val="49866983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17896" y="2382775"/>
            <a:ext cx="33391303" cy="3167351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21"/>
          </p:nvPr>
        </p:nvSpPr>
        <p:spPr>
          <a:xfrm>
            <a:off x="2117896" y="8584974"/>
            <a:ext cx="33391304" cy="3914968"/>
          </a:xfrm>
        </p:spPr>
        <p:txBody>
          <a:bodyPr>
            <a:normAutofit/>
          </a:bodyPr>
          <a:lstStyle/>
          <a:p>
            <a:endParaRPr lang="de-DE" sz="5100" b="0" dirty="0"/>
          </a:p>
        </p:txBody>
      </p:sp>
      <p:sp>
        <p:nvSpPr>
          <p:cNvPr id="4" name="Textfeld 3"/>
          <p:cNvSpPr txBox="1"/>
          <p:nvPr/>
        </p:nvSpPr>
        <p:spPr>
          <a:xfrm>
            <a:off x="2155996" y="6092924"/>
            <a:ext cx="33353204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2850190" hangingPunct="1">
              <a:lnSpc>
                <a:spcPts val="3600"/>
              </a:lnSpc>
              <a:defRPr sz="2200" b="0" spc="22">
                <a:latin typeface="Fira Sans Regular"/>
                <a:ea typeface="Fira Sans Regular"/>
                <a:cs typeface="Fira Sans Regular"/>
                <a:sym typeface="Fira Sans Regular"/>
              </a:defRPr>
            </a:pPr>
            <a:r>
              <a:rPr lang="de-DE" sz="2400" u="sng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Autoren: 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Fira Sans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regular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, 22,7  Pt, ZAB 33, alle hintereinander wegsetzen, um Platz zu sparen, mit Komma oder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Semicolon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trennen.</a:t>
            </a:r>
            <a:b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</a:b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Senthold Asseng (Technical University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Munich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, TUM), Til Feike (Julius Kühn-Institute, JKI), Ulrike Stahl (Julius Kühn-Institute, JKI), Daniel Martini, (Kuratorium für Technik und Bauwesen in der Landwirtschaft, KTBL), Matthias Lange (Leibniz Institute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Genetics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and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Crop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Research, IPK), Daniel Arend (Leibniz Institute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Genetics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and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Crop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Research, IPK), Xenia Specka (Leibniz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Centre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for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Agricultural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Landscape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Research, ZALF) on behalf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the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FAIRagro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consortium</a:t>
            </a:r>
            <a:endParaRPr lang="de-DE" sz="2400" spc="31" dirty="0">
              <a:latin typeface="Fira Sans Regular"/>
              <a:ea typeface="Fira Sans Regular"/>
              <a:cs typeface="Fira Sans Regular"/>
              <a:sym typeface="Fira Sans Regular"/>
            </a:endParaRPr>
          </a:p>
        </p:txBody>
      </p:sp>
      <p:sp>
        <p:nvSpPr>
          <p:cNvPr id="5" name="Zwischenüberschrift…">
            <a:extLst>
              <a:ext uri="{FF2B5EF4-FFF2-40B4-BE49-F238E27FC236}">
                <a16:creationId xmlns:a16="http://schemas.microsoft.com/office/drawing/2014/main" id="{77CAD67C-A2D9-434C-9AEC-34E1BB31DCB2}"/>
              </a:ext>
            </a:extLst>
          </p:cNvPr>
          <p:cNvSpPr txBox="1">
            <a:spLocks/>
          </p:cNvSpPr>
          <p:nvPr/>
        </p:nvSpPr>
        <p:spPr>
          <a:xfrm>
            <a:off x="2117896" y="13055280"/>
            <a:ext cx="18826786" cy="120992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 fontScale="92500"/>
          </a:bodyPr>
          <a:lstStyle>
            <a:lvl1pPr marL="0" marR="0" indent="0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1007989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2015978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3023967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4031955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806391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940789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1075188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1209586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defTabSz="1353839" hangingPunct="1">
              <a:lnSpc>
                <a:spcPts val="4666"/>
              </a:lnSpc>
              <a:spcBef>
                <a:spcPts val="1558"/>
              </a:spcBef>
              <a:spcAft>
                <a:spcPts val="1700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5100" b="0" u="sng" dirty="0">
                <a:solidFill>
                  <a:srgbClr val="74B549"/>
                </a:solidFill>
                <a:latin typeface="Fira Sans Regular"/>
              </a:rPr>
              <a:t>Überschrift 2. Ordnung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51 </a:t>
            </a:r>
            <a:r>
              <a:rPr lang="de-DE" sz="5100" b="0" dirty="0" err="1" smtClean="0">
                <a:solidFill>
                  <a:srgbClr val="74B549"/>
                </a:solidFill>
                <a:latin typeface="Fira Sans Regular"/>
              </a:rPr>
              <a:t>pt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</a:t>
            </a:r>
            <a:endParaRPr lang="de-DE" sz="5100" b="0" dirty="0" smtClean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spcBef>
                <a:spcPts val="1558"/>
              </a:spcBef>
              <a:spcAft>
                <a:spcPts val="1700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3400" u="sng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400" u="sng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: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 </a:t>
            </a:r>
            <a:r>
              <a:rPr lang="de-DE" sz="3400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Fira Sans </a:t>
            </a:r>
            <a:r>
              <a:rPr lang="de-DE" sz="3400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bold</a:t>
            </a:r>
            <a:r>
              <a:rPr lang="de-DE" sz="3400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34 </a:t>
            </a:r>
            <a:r>
              <a:rPr lang="de-DE" sz="3400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pt</a:t>
            </a:r>
            <a:r>
              <a:rPr lang="de-DE" sz="3400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Primärfarbe, Abstand danach 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17 </a:t>
            </a:r>
            <a:r>
              <a:rPr lang="de-DE" sz="3400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pt</a:t>
            </a:r>
            <a:endParaRPr lang="de-DE" sz="3400" spc="31" dirty="0">
              <a:solidFill>
                <a:srgbClr val="74B549"/>
              </a:solidFill>
              <a:latin typeface="Fira Sans Regular"/>
              <a:ea typeface="Fira Sans SemiBold"/>
              <a:cs typeface="Fira Sans SemiBold"/>
              <a:sym typeface="Fira Sans SemiBold"/>
            </a:endParaRP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u="sng" dirty="0">
                <a:latin typeface="Fira Sans Regular"/>
                <a:ea typeface="Fira Sans Book"/>
                <a:cs typeface="Fira Sans Book"/>
                <a:sym typeface="Fira Sans Book"/>
              </a:rPr>
              <a:t>Fließtext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Fira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sans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regular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, 34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pt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Zab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 46,71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pt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, 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quam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ratistempore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nulpa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</a:p>
          <a:p>
            <a:pPr marL="457200" indent="-457200" defTabSz="1353839" hangingPunct="1">
              <a:lnSpc>
                <a:spcPts val="4666"/>
              </a:lnSpc>
              <a:spcAft>
                <a:spcPts val="1700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Auflistungen wie Fließtext, Auflistungspunkte in Primärfarbe. Abstand nach den Absätzen 17 Pt</a:t>
            </a: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defTabSz="1353839" hangingPunct="1">
              <a:lnSpc>
                <a:spcPts val="4666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5100" b="0" u="sng" dirty="0">
                <a:solidFill>
                  <a:srgbClr val="74B549"/>
                </a:solidFill>
                <a:latin typeface="Fira Sans Regular"/>
              </a:rPr>
              <a:t>Überschrift 2. Ordnung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51 </a:t>
            </a:r>
            <a:r>
              <a:rPr lang="de-DE" sz="5100" b="0" dirty="0" smtClean="0">
                <a:solidFill>
                  <a:srgbClr val="74B549"/>
                </a:solidFill>
                <a:latin typeface="Fira Sans Regular"/>
              </a:rPr>
              <a:t>Pt,</a:t>
            </a:r>
            <a:endParaRPr lang="de-DE" sz="5100" b="0" dirty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5090" b="0" dirty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u="sng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393" u="sng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</a:t>
            </a:r>
            <a:r>
              <a:rPr lang="de-DE" sz="3393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 Fira Sans </a:t>
            </a:r>
            <a:r>
              <a:rPr lang="de-DE" sz="3393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bold</a:t>
            </a:r>
            <a:r>
              <a:rPr lang="de-DE" sz="3393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34 </a:t>
            </a:r>
            <a:r>
              <a:rPr lang="de-DE" sz="3393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pt</a:t>
            </a:r>
            <a:endParaRPr lang="de-DE" sz="3393" spc="31" dirty="0">
              <a:solidFill>
                <a:srgbClr val="74B549"/>
              </a:solidFill>
              <a:latin typeface="Fira Sans Regular"/>
              <a:ea typeface="Fira Sans SemiBold"/>
              <a:cs typeface="Fira Sans SemiBold"/>
              <a:sym typeface="Fira Sans SemiBold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u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rererum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quam</a:t>
            </a: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quam</a:t>
            </a: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79942" y="14716334"/>
            <a:ext cx="841321" cy="3225064"/>
          </a:xfrm>
          <a:prstGeom prst="rect">
            <a:avLst/>
          </a:prstGeom>
        </p:spPr>
      </p:pic>
      <p:sp>
        <p:nvSpPr>
          <p:cNvPr id="9" name="Zwischenüberschrift…">
            <a:extLst>
              <a:ext uri="{FF2B5EF4-FFF2-40B4-BE49-F238E27FC236}">
                <a16:creationId xmlns:a16="http://schemas.microsoft.com/office/drawing/2014/main" id="{D3A1DEE3-EA5C-4E4E-8DD9-DE3C26E39D68}"/>
              </a:ext>
            </a:extLst>
          </p:cNvPr>
          <p:cNvSpPr txBox="1">
            <a:spLocks/>
          </p:cNvSpPr>
          <p:nvPr/>
        </p:nvSpPr>
        <p:spPr>
          <a:xfrm>
            <a:off x="23057850" y="13073447"/>
            <a:ext cx="17104936" cy="51650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marL="0" marR="0" indent="0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1007989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2015978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3023967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4031955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806391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940789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1075188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1209586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defTabSz="1353839" hangingPunct="1">
              <a:lnSpc>
                <a:spcPts val="4666"/>
              </a:lnSpc>
              <a:spcBef>
                <a:spcPts val="1558"/>
              </a:spcBef>
              <a:spcAft>
                <a:spcPts val="1697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5100" b="0" u="sng" dirty="0">
                <a:solidFill>
                  <a:srgbClr val="74B549"/>
                </a:solidFill>
                <a:latin typeface="Fira Sans Regular"/>
              </a:rPr>
              <a:t>Überschrift 2. Ordnung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51 </a:t>
            </a:r>
            <a:r>
              <a:rPr lang="de-DE" sz="5100" b="0" dirty="0" err="1" smtClean="0">
                <a:solidFill>
                  <a:srgbClr val="74B549"/>
                </a:solidFill>
                <a:latin typeface="Fira Sans Regular"/>
              </a:rPr>
              <a:t>pt</a:t>
            </a:r>
            <a:endParaRPr lang="de-DE" sz="5100" b="0" dirty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u="sng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400" u="sng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siehe links</a:t>
            </a:r>
            <a:endParaRPr lang="de-DE" sz="3400" b="0" dirty="0">
              <a:latin typeface="Fira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u="sng" dirty="0">
                <a:latin typeface="Fira Sans Regular"/>
                <a:ea typeface="Fira Sans Book"/>
                <a:cs typeface="Fira Sans Book"/>
                <a:sym typeface="Fira Sans Book"/>
              </a:rPr>
              <a:t>Auflistungen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wie Fließtext, Auflistungspunkte in Primärfarbe.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quam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ratistempore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nulpa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quo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</p:txBody>
      </p:sp>
      <p:sp>
        <p:nvSpPr>
          <p:cNvPr id="10" name="Zwischenüberschrift…">
            <a:extLst>
              <a:ext uri="{FF2B5EF4-FFF2-40B4-BE49-F238E27FC236}">
                <a16:creationId xmlns:a16="http://schemas.microsoft.com/office/drawing/2014/main" id="{21EF0CDB-9A9A-41C4-AE97-8310030A5588}"/>
              </a:ext>
            </a:extLst>
          </p:cNvPr>
          <p:cNvSpPr txBox="1">
            <a:spLocks/>
          </p:cNvSpPr>
          <p:nvPr/>
        </p:nvSpPr>
        <p:spPr>
          <a:xfrm>
            <a:off x="21029942" y="19019413"/>
            <a:ext cx="18208624" cy="2581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marL="0" marR="0" indent="0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1007989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2015978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3023967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4031955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806391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940789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1075188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1209586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u="sng" dirty="0">
                <a:latin typeface="Fira Sans Regular"/>
                <a:ea typeface="Fira Sans Book"/>
                <a:cs typeface="Fira Sans Book"/>
                <a:sym typeface="Fira Sans Book"/>
              </a:rPr>
              <a:t>Auflistungen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wie Fließtext, Auflistungspunkte in Primärfarbe. Abstand nach den Absätzen 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17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pt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defTabSz="1353839" hangingPunct="1">
              <a:lnSpc>
                <a:spcPts val="4666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</p:txBody>
      </p:sp>
    </p:spTree>
    <p:extLst>
      <p:ext uri="{BB962C8B-B14F-4D97-AF65-F5344CB8AC3E}">
        <p14:creationId xmlns:p14="http://schemas.microsoft.com/office/powerpoint/2010/main" val="621991079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1500</Words>
  <Application>Microsoft Office PowerPoint</Application>
  <PresentationFormat>Benutzerdefiniert</PresentationFormat>
  <Paragraphs>96</Paragraphs>
  <Slides>4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11" baseType="lpstr">
      <vt:lpstr>Arial</vt:lpstr>
      <vt:lpstr>Fira regular</vt:lpstr>
      <vt:lpstr>Fira Sans Book</vt:lpstr>
      <vt:lpstr>Fira Sans Regular</vt:lpstr>
      <vt:lpstr>Fira Sans SemiBold</vt:lpstr>
      <vt:lpstr>Helvetica Neue</vt:lpstr>
      <vt:lpstr>21_BasicWhite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der Präsentation</dc:title>
  <dc:creator>Freise, Monica</dc:creator>
  <cp:lastModifiedBy>König, Manuela</cp:lastModifiedBy>
  <cp:revision>61</cp:revision>
  <dcterms:modified xsi:type="dcterms:W3CDTF">2025-07-24T12:39:13Z</dcterms:modified>
</cp:coreProperties>
</file>