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3"/>
  </p:notesMasterIdLst>
  <p:sldIdLst>
    <p:sldId id="257" r:id="rId2"/>
  </p:sldIdLst>
  <p:sldSz cx="30275213" cy="42803763"/>
  <p:notesSz cx="6858000" cy="9144000"/>
  <p:defaultTextStyle>
    <a:defPPr>
      <a:defRPr lang="de-DE"/>
    </a:defPPr>
    <a:lvl1pPr marL="0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06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611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418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223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029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2835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6641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447" algn="l" defTabSz="350761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B549"/>
    <a:srgbClr val="00917A"/>
    <a:srgbClr val="A7C637"/>
    <a:srgbClr val="B1B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41" autoAdjust="0"/>
  </p:normalViewPr>
  <p:slideViewPr>
    <p:cSldViewPr snapToGrid="0">
      <p:cViewPr varScale="1">
        <p:scale>
          <a:sx n="18" d="100"/>
          <a:sy n="18" d="100"/>
        </p:scale>
        <p:origin x="297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87FF-5F01-4C7C-A378-5D4F7A75FBDD}" type="datetimeFigureOut">
              <a:rPr lang="de-DE" smtClean="0"/>
              <a:t>24.07.2025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3D12A-B773-4041-9775-80B0E6938C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46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06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611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418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223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029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2835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6641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447" algn="l" defTabSz="3507611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081213" y="6139544"/>
            <a:ext cx="26112787" cy="2220686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spc="22">
                <a:latin typeface="Fira Sans Regular"/>
                <a:sym typeface="Fira Sans Regular"/>
              </a:defRPr>
            </a:lvl1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kumimoji="0" lang="de-DE" sz="2265" b="0" i="0" u="sng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Autoren, 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, 22,7  Pt, ZAB 33, alle hintereinander wegsetzen, um Platz zu sparen, mit Komma oder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Senthold Asseng (Technical University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Munich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, TUM), Til Feike (Julius Kühn-Institute, JKI), Ulrike Stahl (Julius Kühn-Institute, JKI), Daniel Martini, (Kuratorium für Technik und Bauwesen in der Landwirtschaft, KTBL), Matthias Lange (Leibniz Institute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Specka (Leibniz)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Landscape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Research, ZALF) on behalf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kumimoji="0" lang="de-DE" sz="2265" b="0" i="0" u="none" strike="noStrike" kern="0" cap="none" spc="22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kumimoji="0" lang="de-DE" sz="2265" b="0" i="0" u="none" strike="noStrike" kern="0" cap="none" spc="22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kumimoji="0" lang="de-DE" sz="2265" b="0" i="0" u="none" strike="noStrike" kern="0" cap="none" spc="22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2081213" y="2279650"/>
            <a:ext cx="26112787" cy="3468007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9" r="22746"/>
          <a:stretch/>
        </p:blipFill>
        <p:spPr>
          <a:xfrm>
            <a:off x="24581840" y="8952358"/>
            <a:ext cx="4572001" cy="4754197"/>
          </a:xfrm>
          <a:prstGeom prst="rect">
            <a:avLst/>
          </a:prstGeom>
        </p:spPr>
      </p:pic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2081214" y="9067107"/>
            <a:ext cx="22500626" cy="44849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5100">
                <a:solidFill>
                  <a:srgbClr val="00917A"/>
                </a:solidFill>
                <a:latin typeface="Fira Sans Book"/>
              </a:defRPr>
            </a:lvl1pPr>
            <a:lvl2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2pPr>
            <a:lvl3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3pPr>
            <a:lvl4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4pPr>
            <a:lvl5pPr>
              <a:defRPr sz="5100">
                <a:solidFill>
                  <a:srgbClr val="74B549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de-DE" dirty="0" smtClean="0"/>
              <a:t>Einführungstext: Fira </a:t>
            </a:r>
            <a:r>
              <a:rPr lang="de-DE" dirty="0" err="1" smtClean="0"/>
              <a:t>sans</a:t>
            </a:r>
            <a:r>
              <a:rPr lang="de-DE" dirty="0" smtClean="0"/>
              <a:t> </a:t>
            </a:r>
            <a:r>
              <a:rPr lang="de-DE" dirty="0" err="1" smtClean="0"/>
              <a:t>regular</a:t>
            </a:r>
            <a:r>
              <a:rPr lang="de-DE" dirty="0" smtClean="0"/>
              <a:t>, 51 </a:t>
            </a:r>
            <a:r>
              <a:rPr lang="de-DE" dirty="0" err="1" smtClean="0"/>
              <a:t>pt</a:t>
            </a:r>
            <a:r>
              <a:rPr lang="de-DE" dirty="0" smtClean="0"/>
              <a:t>, </a:t>
            </a:r>
            <a:r>
              <a:rPr lang="de-DE" dirty="0" err="1" smtClean="0"/>
              <a:t>Zab</a:t>
            </a:r>
            <a:r>
              <a:rPr lang="de-DE" dirty="0" smtClean="0"/>
              <a:t> 63 Pt, </a:t>
            </a:r>
            <a:r>
              <a:rPr lang="de-DE" dirty="0" err="1" smtClean="0"/>
              <a:t>Neseque</a:t>
            </a:r>
            <a:r>
              <a:rPr lang="de-DE" dirty="0" smtClean="0"/>
              <a:t> </a:t>
            </a:r>
            <a:r>
              <a:rPr lang="de-DE" dirty="0" err="1" smtClean="0"/>
              <a:t>eaque</a:t>
            </a:r>
            <a:r>
              <a:rPr lang="de-DE" dirty="0" smtClean="0"/>
              <a:t> </a:t>
            </a:r>
            <a:r>
              <a:rPr lang="de-DE" dirty="0" err="1" smtClean="0"/>
              <a:t>enimill</a:t>
            </a:r>
            <a:r>
              <a:rPr lang="de-DE" dirty="0" smtClean="0"/>
              <a:t> </a:t>
            </a:r>
          </a:p>
          <a:p>
            <a:pPr lvl="0"/>
            <a:r>
              <a:rPr lang="de-DE" dirty="0" err="1" smtClean="0"/>
              <a:t>acepudam</a:t>
            </a:r>
            <a:r>
              <a:rPr lang="de-DE" dirty="0" smtClean="0"/>
              <a:t> </a:t>
            </a:r>
            <a:r>
              <a:rPr lang="de-DE" dirty="0" err="1" smtClean="0"/>
              <a:t>vid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voluptate</a:t>
            </a:r>
            <a:r>
              <a:rPr lang="de-DE" dirty="0" smtClean="0"/>
              <a:t> </a:t>
            </a:r>
            <a:r>
              <a:rPr lang="de-DE" dirty="0" err="1" smtClean="0"/>
              <a:t>autem</a:t>
            </a:r>
            <a:r>
              <a:rPr lang="de-DE" dirty="0" smtClean="0"/>
              <a:t> </a:t>
            </a:r>
            <a:r>
              <a:rPr lang="de-DE" dirty="0" err="1" smtClean="0"/>
              <a:t>eostori</a:t>
            </a:r>
            <a:r>
              <a:rPr lang="de-DE" dirty="0" smtClean="0"/>
              <a:t> </a:t>
            </a:r>
            <a:r>
              <a:rPr lang="de-DE" dirty="0" err="1" smtClean="0"/>
              <a:t>busdant</a:t>
            </a:r>
            <a:r>
              <a:rPr lang="de-DE" dirty="0" smtClean="0"/>
              <a:t> </a:t>
            </a:r>
            <a:r>
              <a:rPr lang="de-DE" dirty="0" err="1" smtClean="0"/>
              <a:t>ut</a:t>
            </a:r>
            <a:r>
              <a:rPr lang="de-DE" dirty="0" smtClean="0"/>
              <a:t> </a:t>
            </a:r>
            <a:r>
              <a:rPr lang="de-DE" dirty="0" err="1" smtClean="0"/>
              <a:t>litaectiis</a:t>
            </a:r>
            <a:r>
              <a:rPr lang="de-DE" dirty="0" smtClean="0"/>
              <a:t> </a:t>
            </a:r>
            <a:r>
              <a:rPr lang="de-DE" dirty="0" err="1" smtClean="0"/>
              <a:t>recture</a:t>
            </a:r>
            <a:endParaRPr lang="de-DE" dirty="0" smtClean="0"/>
          </a:p>
          <a:p>
            <a:pPr lvl="0"/>
            <a:r>
              <a:rPr lang="de-DE" dirty="0" err="1" smtClean="0"/>
              <a:t>ernam</a:t>
            </a:r>
            <a:r>
              <a:rPr lang="de-DE" dirty="0" smtClean="0"/>
              <a:t> </a:t>
            </a:r>
            <a:r>
              <a:rPr lang="de-DE" dirty="0" err="1" smtClean="0"/>
              <a:t>rerum</a:t>
            </a:r>
            <a:r>
              <a:rPr lang="de-DE" dirty="0" smtClean="0"/>
              <a:t> </a:t>
            </a:r>
            <a:r>
              <a:rPr lang="de-DE" dirty="0" err="1" smtClean="0"/>
              <a:t>volorepuda</a:t>
            </a:r>
            <a:r>
              <a:rPr lang="de-DE" dirty="0" smtClean="0"/>
              <a:t> </a:t>
            </a:r>
            <a:r>
              <a:rPr lang="de-DE" dirty="0" err="1" smtClean="0"/>
              <a:t>eossed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sum</a:t>
            </a:r>
            <a:r>
              <a:rPr lang="de-DE" dirty="0" smtClean="0"/>
              <a:t> </a:t>
            </a:r>
            <a:r>
              <a:rPr lang="de-DE" dirty="0" err="1" smtClean="0"/>
              <a:t>re</a:t>
            </a:r>
            <a:r>
              <a:rPr lang="de-DE" dirty="0" smtClean="0"/>
              <a:t> cum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quam</a:t>
            </a:r>
            <a:r>
              <a:rPr lang="de-DE" dirty="0" smtClean="0"/>
              <a:t> </a:t>
            </a:r>
            <a:r>
              <a:rPr lang="de-DE" dirty="0" err="1" smtClean="0"/>
              <a:t>ratistempore</a:t>
            </a:r>
            <a:r>
              <a:rPr lang="de-DE" dirty="0" smtClean="0"/>
              <a:t>, </a:t>
            </a:r>
          </a:p>
          <a:p>
            <a:pPr lvl="0"/>
            <a:r>
              <a:rPr lang="de-DE" dirty="0" err="1" smtClean="0"/>
              <a:t>nulpa</a:t>
            </a:r>
            <a:r>
              <a:rPr lang="de-DE" dirty="0" smtClean="0"/>
              <a:t> quo </a:t>
            </a:r>
            <a:r>
              <a:rPr lang="de-DE" dirty="0" err="1" smtClean="0"/>
              <a:t>Neseque</a:t>
            </a:r>
            <a:r>
              <a:rPr lang="de-DE" dirty="0" smtClean="0"/>
              <a:t> </a:t>
            </a:r>
            <a:r>
              <a:rPr lang="de-DE" dirty="0" err="1" smtClean="0"/>
              <a:t>eaque</a:t>
            </a:r>
            <a:r>
              <a:rPr lang="de-DE" dirty="0" smtClean="0"/>
              <a:t> </a:t>
            </a:r>
            <a:r>
              <a:rPr lang="de-DE" dirty="0" err="1" smtClean="0"/>
              <a:t>enimill</a:t>
            </a:r>
            <a:r>
              <a:rPr lang="de-DE" dirty="0" smtClean="0"/>
              <a:t> </a:t>
            </a:r>
            <a:r>
              <a:rPr lang="de-DE" dirty="0" err="1" smtClean="0"/>
              <a:t>acepudam</a:t>
            </a:r>
            <a:r>
              <a:rPr lang="de-DE" dirty="0" smtClean="0"/>
              <a:t> </a:t>
            </a:r>
            <a:r>
              <a:rPr lang="de-DE" dirty="0" err="1" smtClean="0"/>
              <a:t>vid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voluptate</a:t>
            </a:r>
            <a:r>
              <a:rPr lang="de-DE" dirty="0" smtClean="0"/>
              <a:t> </a:t>
            </a:r>
            <a:r>
              <a:rPr lang="de-DE" dirty="0" err="1" smtClean="0"/>
              <a:t>autemextmasterformat</a:t>
            </a:r>
            <a:r>
              <a:rPr lang="de-DE" dirty="0" smtClean="0"/>
              <a:t> bearbeiten</a:t>
            </a:r>
          </a:p>
        </p:txBody>
      </p:sp>
      <p:sp>
        <p:nvSpPr>
          <p:cNvPr id="24" name="Textplatzhalter 23"/>
          <p:cNvSpPr>
            <a:spLocks noGrp="1"/>
          </p:cNvSpPr>
          <p:nvPr>
            <p:ph type="body" sz="quarter" idx="17"/>
          </p:nvPr>
        </p:nvSpPr>
        <p:spPr>
          <a:xfrm>
            <a:off x="15136813" y="14258926"/>
            <a:ext cx="13057187" cy="1242332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100" u="sng" baseline="0">
                <a:solidFill>
                  <a:srgbClr val="74B549"/>
                </a:solidFill>
              </a:defRPr>
            </a:lvl1pPr>
            <a:lvl5pPr marL="6054974" indent="0">
              <a:buNone/>
              <a:defRPr/>
            </a:lvl5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Überschrift 2. Ordnung, 51 </a:t>
            </a:r>
            <a:r>
              <a:rPr lang="de-DE" dirty="0" err="1" smtClean="0"/>
              <a:t>pt</a:t>
            </a:r>
            <a:endParaRPr lang="de-DE" dirty="0" smtClean="0"/>
          </a:p>
          <a:p>
            <a:pPr lvl="0"/>
            <a:endParaRPr lang="de-DE" dirty="0" smtClean="0"/>
          </a:p>
          <a:p>
            <a:pPr lvl="4"/>
            <a:endParaRPr lang="de-DE" dirty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17027921" y="16208162"/>
            <a:ext cx="11166079" cy="5693895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Fira Sans Book"/>
              </a:defRPr>
            </a:lvl1pPr>
            <a:lvl2pPr>
              <a:defRPr sz="3400">
                <a:latin typeface="Fira Sans Book"/>
              </a:defRPr>
            </a:lvl2pPr>
            <a:lvl3pPr>
              <a:defRPr sz="3400">
                <a:latin typeface="Fira Sans Book"/>
              </a:defRPr>
            </a:lvl3pPr>
            <a:lvl4pPr>
              <a:defRPr sz="3400">
                <a:latin typeface="Fira Sans Book"/>
              </a:defRPr>
            </a:lvl4pPr>
            <a:lvl5pPr>
              <a:defRPr sz="3400">
                <a:latin typeface="Fira Sans Book"/>
              </a:defRPr>
            </a:lvl5pPr>
          </a:lstStyle>
          <a:p>
            <a:pPr lvl="0"/>
            <a:r>
              <a:rPr lang="de-DE" dirty="0" smtClean="0"/>
              <a:t>Textmasterformat bearbeiten 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076E2676-64C2-4F39-AAA0-C98229DB41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813" y="16208162"/>
            <a:ext cx="1254520" cy="4831599"/>
          </a:xfrm>
          <a:prstGeom prst="rect">
            <a:avLst/>
          </a:prstGeom>
        </p:spPr>
      </p:pic>
      <p:sp>
        <p:nvSpPr>
          <p:cNvPr id="28" name="Textplatzhalter 23"/>
          <p:cNvSpPr>
            <a:spLocks noGrp="1"/>
          </p:cNvSpPr>
          <p:nvPr>
            <p:ph type="body" sz="quarter" idx="19"/>
          </p:nvPr>
        </p:nvSpPr>
        <p:spPr>
          <a:xfrm>
            <a:off x="2081213" y="14258899"/>
            <a:ext cx="12636273" cy="1242332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100" u="sng" baseline="0">
                <a:solidFill>
                  <a:srgbClr val="74B549"/>
                </a:solidFill>
              </a:defRPr>
            </a:lvl1pPr>
            <a:lvl5pPr marL="6054974" indent="0">
              <a:buNone/>
              <a:defRPr/>
            </a:lvl5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Überschrift 2. Ordnung, 51 </a:t>
            </a:r>
            <a:r>
              <a:rPr lang="de-DE" dirty="0" err="1" smtClean="0"/>
              <a:t>pt</a:t>
            </a:r>
            <a:endParaRPr lang="de-DE" dirty="0" smtClean="0"/>
          </a:p>
          <a:p>
            <a:pPr lvl="0"/>
            <a:endParaRPr lang="de-DE" dirty="0" smtClean="0"/>
          </a:p>
          <a:p>
            <a:pPr lvl="4"/>
            <a:endParaRPr lang="de-DE" dirty="0"/>
          </a:p>
        </p:txBody>
      </p:sp>
      <p:sp>
        <p:nvSpPr>
          <p:cNvPr id="29" name="Textplatzhalt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2070098" y="16208162"/>
            <a:ext cx="12647387" cy="5693895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Fira Sans Book"/>
              </a:defRPr>
            </a:lvl1pPr>
            <a:lvl2pPr>
              <a:defRPr sz="3400">
                <a:latin typeface="Fira Sans Book"/>
              </a:defRPr>
            </a:lvl2pPr>
            <a:lvl3pPr>
              <a:defRPr sz="3400">
                <a:latin typeface="Fira Sans Book"/>
              </a:defRPr>
            </a:lvl3pPr>
            <a:lvl4pPr>
              <a:defRPr sz="3400">
                <a:latin typeface="Fira Sans Book"/>
              </a:defRPr>
            </a:lvl4pPr>
            <a:lvl5pPr>
              <a:defRPr sz="3400">
                <a:latin typeface="Fira Sans Book"/>
              </a:defRPr>
            </a:lvl5pPr>
          </a:lstStyle>
          <a:p>
            <a:pPr lvl="0"/>
            <a:r>
              <a:rPr lang="de-DE" dirty="0" smtClean="0"/>
              <a:t>Textmasterformat bearbeiten 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74DF7461-1DF0-44FA-9D11-E2EDA054C1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3875" y="28938949"/>
            <a:ext cx="12430125" cy="6631089"/>
          </a:xfrm>
          <a:prstGeom prst="rect">
            <a:avLst/>
          </a:prstGeom>
        </p:spPr>
      </p:pic>
      <p:sp>
        <p:nvSpPr>
          <p:cNvPr id="32" name="Textplatzhalter 31"/>
          <p:cNvSpPr>
            <a:spLocks noGrp="1"/>
          </p:cNvSpPr>
          <p:nvPr>
            <p:ph type="body" sz="quarter" idx="21"/>
          </p:nvPr>
        </p:nvSpPr>
        <p:spPr>
          <a:xfrm>
            <a:off x="15763875" y="22609175"/>
            <a:ext cx="12430125" cy="5467478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33" name="Textplatzhalter 23"/>
          <p:cNvSpPr>
            <a:spLocks noGrp="1"/>
          </p:cNvSpPr>
          <p:nvPr>
            <p:ph type="body" sz="quarter" idx="22"/>
          </p:nvPr>
        </p:nvSpPr>
        <p:spPr>
          <a:xfrm>
            <a:off x="2081213" y="22602964"/>
            <a:ext cx="12636272" cy="1242332"/>
          </a:xfrm>
          <a:prstGeom prst="rect">
            <a:avLst/>
          </a:prstGeom>
        </p:spPr>
        <p:txBody>
          <a:bodyPr/>
          <a:lstStyle>
            <a:lvl1pPr marL="0" marR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100" u="sng" baseline="0">
                <a:solidFill>
                  <a:srgbClr val="74B549"/>
                </a:solidFill>
              </a:defRPr>
            </a:lvl1pPr>
            <a:lvl5pPr marL="6054974" indent="0">
              <a:buNone/>
              <a:defRPr/>
            </a:lvl5pPr>
          </a:lstStyle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lvl="0" indent="0" algn="l" defTabSz="2853617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Überschrift 2. Ordnung, 51 </a:t>
            </a:r>
            <a:r>
              <a:rPr lang="de-DE" dirty="0" err="1" smtClean="0"/>
              <a:t>pt</a:t>
            </a:r>
            <a:endParaRPr lang="de-DE" dirty="0" smtClean="0"/>
          </a:p>
          <a:p>
            <a:pPr lvl="0"/>
            <a:endParaRPr lang="de-DE" dirty="0" smtClean="0"/>
          </a:p>
          <a:p>
            <a:pPr lvl="4"/>
            <a:endParaRPr lang="de-DE" dirty="0"/>
          </a:p>
        </p:txBody>
      </p:sp>
      <p:sp>
        <p:nvSpPr>
          <p:cNvPr id="34" name="Textplatzhalter 31"/>
          <p:cNvSpPr>
            <a:spLocks noGrp="1"/>
          </p:cNvSpPr>
          <p:nvPr>
            <p:ph type="body" sz="quarter" idx="23"/>
          </p:nvPr>
        </p:nvSpPr>
        <p:spPr>
          <a:xfrm>
            <a:off x="2070100" y="24546202"/>
            <a:ext cx="12647385" cy="11023835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37895601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41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12" Type="http://schemas.openxmlformats.org/officeDocument/2006/relationships/image" Target="../media/image10.png"/><Relationship Id="rId17" Type="http://schemas.openxmlformats.org/officeDocument/2006/relationships/image" Target="../media/image15.jpg"/><Relationship Id="rId25" Type="http://schemas.openxmlformats.org/officeDocument/2006/relationships/image" Target="../media/image23.jpeg"/><Relationship Id="rId33" Type="http://schemas.openxmlformats.org/officeDocument/2006/relationships/image" Target="../media/image31.png"/><Relationship Id="rId38" Type="http://schemas.openxmlformats.org/officeDocument/2006/relationships/image" Target="../media/image3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4889" y="357468"/>
            <a:ext cx="5605634" cy="1562163"/>
          </a:xfrm>
          <a:prstGeom prst="rect">
            <a:avLst/>
          </a:prstGeom>
        </p:spPr>
      </p:pic>
      <p:grpSp>
        <p:nvGrpSpPr>
          <p:cNvPr id="46" name="Gruppieren 45"/>
          <p:cNvGrpSpPr/>
          <p:nvPr userDrawn="1"/>
        </p:nvGrpSpPr>
        <p:grpSpPr>
          <a:xfrm>
            <a:off x="1982669" y="36440572"/>
            <a:ext cx="26237621" cy="6171252"/>
            <a:chOff x="1982669" y="28577268"/>
            <a:chExt cx="26237621" cy="6171252"/>
          </a:xfrm>
        </p:grpSpPr>
        <p:pic>
          <p:nvPicPr>
            <p:cNvPr id="47" name="Grafik 46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26" b="31051"/>
            <a:stretch/>
          </p:blipFill>
          <p:spPr>
            <a:xfrm>
              <a:off x="16874463" y="31998271"/>
              <a:ext cx="3482490" cy="1018240"/>
            </a:xfrm>
            <a:prstGeom prst="rect">
              <a:avLst/>
            </a:prstGeom>
          </p:spPr>
        </p:pic>
        <p:pic>
          <p:nvPicPr>
            <p:cNvPr id="48" name="Grafik 47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3407" y="31694444"/>
              <a:ext cx="2752142" cy="1836229"/>
            </a:xfrm>
            <a:prstGeom prst="rect">
              <a:avLst/>
            </a:prstGeom>
          </p:spPr>
        </p:pic>
        <p:pic>
          <p:nvPicPr>
            <p:cNvPr id="49" name="Grafik 48"/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670" b="29776"/>
            <a:stretch/>
          </p:blipFill>
          <p:spPr>
            <a:xfrm>
              <a:off x="12646681" y="30747540"/>
              <a:ext cx="2702466" cy="875459"/>
            </a:xfrm>
            <a:prstGeom prst="rect">
              <a:avLst/>
            </a:prstGeom>
          </p:spPr>
        </p:pic>
        <p:pic>
          <p:nvPicPr>
            <p:cNvPr id="50" name="Grafik 49"/>
            <p:cNvPicPr>
              <a:picLocks noChangeAspect="1"/>
            </p:cNvPicPr>
            <p:nvPr userDrawn="1"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14" b="31128"/>
            <a:stretch/>
          </p:blipFill>
          <p:spPr>
            <a:xfrm>
              <a:off x="25203150" y="32086584"/>
              <a:ext cx="2962508" cy="775964"/>
            </a:xfrm>
            <a:prstGeom prst="rect">
              <a:avLst/>
            </a:prstGeom>
          </p:spPr>
        </p:pic>
        <p:pic>
          <p:nvPicPr>
            <p:cNvPr id="51" name="Grafik 50"/>
            <p:cNvPicPr>
              <a:picLocks noChangeAspect="1"/>
            </p:cNvPicPr>
            <p:nvPr userDrawn="1"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287" b="27131"/>
            <a:stretch/>
          </p:blipFill>
          <p:spPr>
            <a:xfrm>
              <a:off x="10951064" y="33489900"/>
              <a:ext cx="2824173" cy="1009650"/>
            </a:xfrm>
            <a:prstGeom prst="rect">
              <a:avLst/>
            </a:prstGeom>
          </p:spPr>
        </p:pic>
        <p:pic>
          <p:nvPicPr>
            <p:cNvPr id="52" name="Grafik 51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2669" y="33473159"/>
              <a:ext cx="1834981" cy="1224299"/>
            </a:xfrm>
            <a:prstGeom prst="rect">
              <a:avLst/>
            </a:prstGeom>
          </p:spPr>
        </p:pic>
        <p:pic>
          <p:nvPicPr>
            <p:cNvPr id="53" name="Grafik 52"/>
            <p:cNvPicPr>
              <a:picLocks noChangeAspect="1"/>
            </p:cNvPicPr>
            <p:nvPr userDrawn="1"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61" t="18226" r="26812" b="21471"/>
            <a:stretch/>
          </p:blipFill>
          <p:spPr>
            <a:xfrm>
              <a:off x="20773397" y="31919644"/>
              <a:ext cx="1204332" cy="1048214"/>
            </a:xfrm>
            <a:prstGeom prst="rect">
              <a:avLst/>
            </a:prstGeom>
          </p:spPr>
        </p:pic>
        <p:pic>
          <p:nvPicPr>
            <p:cNvPr id="54" name="Grafik 53"/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16203" y="30429403"/>
              <a:ext cx="2281381" cy="1522137"/>
            </a:xfrm>
            <a:prstGeom prst="rect">
              <a:avLst/>
            </a:prstGeom>
          </p:spPr>
        </p:pic>
        <p:pic>
          <p:nvPicPr>
            <p:cNvPr id="55" name="Grafik 54"/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11240" y="32038121"/>
              <a:ext cx="1594112" cy="1063592"/>
            </a:xfrm>
            <a:prstGeom prst="rect">
              <a:avLst/>
            </a:prstGeom>
          </p:spPr>
        </p:pic>
        <p:pic>
          <p:nvPicPr>
            <p:cNvPr id="56" name="Grafik 55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81728" y="31951539"/>
              <a:ext cx="1736075" cy="1158309"/>
            </a:xfrm>
            <a:prstGeom prst="rect">
              <a:avLst/>
            </a:prstGeom>
          </p:spPr>
        </p:pic>
        <p:pic>
          <p:nvPicPr>
            <p:cNvPr id="57" name="Grafik 56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0356" y="31761498"/>
              <a:ext cx="2693984" cy="1797426"/>
            </a:xfrm>
            <a:prstGeom prst="rect">
              <a:avLst/>
            </a:prstGeom>
          </p:spPr>
        </p:pic>
        <p:pic>
          <p:nvPicPr>
            <p:cNvPr id="58" name="Grafik 57"/>
            <p:cNvPicPr>
              <a:picLocks noChangeAspect="1"/>
            </p:cNvPicPr>
            <p:nvPr userDrawn="1"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91" b="24975"/>
            <a:stretch/>
          </p:blipFill>
          <p:spPr>
            <a:xfrm>
              <a:off x="25581376" y="30708599"/>
              <a:ext cx="2613736" cy="914400"/>
            </a:xfrm>
            <a:prstGeom prst="rect">
              <a:avLst/>
            </a:prstGeom>
          </p:spPr>
        </p:pic>
        <p:pic>
          <p:nvPicPr>
            <p:cNvPr id="59" name="Grafik 58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0898" y="30465330"/>
              <a:ext cx="2152282" cy="1436002"/>
            </a:xfrm>
            <a:prstGeom prst="rect">
              <a:avLst/>
            </a:prstGeom>
          </p:spPr>
        </p:pic>
        <p:pic>
          <p:nvPicPr>
            <p:cNvPr id="60" name="Grafik 59"/>
            <p:cNvPicPr>
              <a:picLocks noChangeAspect="1"/>
            </p:cNvPicPr>
            <p:nvPr userDrawn="1"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365" b="28715"/>
            <a:stretch/>
          </p:blipFill>
          <p:spPr>
            <a:xfrm>
              <a:off x="4347958" y="33543039"/>
              <a:ext cx="3228430" cy="1010653"/>
            </a:xfrm>
            <a:prstGeom prst="rect">
              <a:avLst/>
            </a:prstGeom>
          </p:spPr>
        </p:pic>
        <p:pic>
          <p:nvPicPr>
            <p:cNvPr id="61" name="Grafik 60"/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33869" y="31625024"/>
              <a:ext cx="2364844" cy="1577824"/>
            </a:xfrm>
            <a:prstGeom prst="rect">
              <a:avLst/>
            </a:prstGeom>
          </p:spPr>
        </p:pic>
        <p:pic>
          <p:nvPicPr>
            <p:cNvPr id="62" name="Grafik 61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4615" y="33046614"/>
              <a:ext cx="2532630" cy="1689771"/>
            </a:xfrm>
            <a:prstGeom prst="rect">
              <a:avLst/>
            </a:prstGeom>
          </p:spPr>
        </p:pic>
        <p:pic>
          <p:nvPicPr>
            <p:cNvPr id="63" name="Grafik 62"/>
            <p:cNvPicPr>
              <a:picLocks noChangeAspect="1"/>
            </p:cNvPicPr>
            <p:nvPr userDrawn="1"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02" t="12110" r="5445"/>
            <a:stretch/>
          </p:blipFill>
          <p:spPr>
            <a:xfrm>
              <a:off x="2128515" y="31631824"/>
              <a:ext cx="2062976" cy="1496216"/>
            </a:xfrm>
            <a:prstGeom prst="rect">
              <a:avLst/>
            </a:prstGeom>
          </p:spPr>
        </p:pic>
        <p:pic>
          <p:nvPicPr>
            <p:cNvPr id="64" name="Grafik 63"/>
            <p:cNvPicPr>
              <a:picLocks noChangeAspect="1"/>
            </p:cNvPicPr>
            <p:nvPr userDrawn="1"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43" b="20235"/>
            <a:stretch/>
          </p:blipFill>
          <p:spPr>
            <a:xfrm>
              <a:off x="10357095" y="32232600"/>
              <a:ext cx="2078308" cy="857250"/>
            </a:xfrm>
            <a:prstGeom prst="rect">
              <a:avLst/>
            </a:prstGeom>
          </p:spPr>
        </p:pic>
        <p:pic>
          <p:nvPicPr>
            <p:cNvPr id="65" name="Grafik 64"/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59188" y="30375384"/>
              <a:ext cx="2022806" cy="1349616"/>
            </a:xfrm>
            <a:prstGeom prst="rect">
              <a:avLst/>
            </a:prstGeom>
          </p:spPr>
        </p:pic>
        <p:pic>
          <p:nvPicPr>
            <p:cNvPr id="66" name="Grafik 65"/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24402" y="33157276"/>
              <a:ext cx="2384957" cy="1591244"/>
            </a:xfrm>
            <a:prstGeom prst="rect">
              <a:avLst/>
            </a:prstGeom>
          </p:spPr>
        </p:pic>
        <p:pic>
          <p:nvPicPr>
            <p:cNvPr id="67" name="Grafik 66"/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81187" y="33093644"/>
              <a:ext cx="3015630" cy="1603814"/>
            </a:xfrm>
            <a:prstGeom prst="rect">
              <a:avLst/>
            </a:prstGeom>
          </p:spPr>
        </p:pic>
        <p:pic>
          <p:nvPicPr>
            <p:cNvPr id="68" name="Grafik 67"/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99852" y="33351619"/>
              <a:ext cx="3221736" cy="1188720"/>
            </a:xfrm>
            <a:prstGeom prst="rect">
              <a:avLst/>
            </a:prstGeom>
          </p:spPr>
        </p:pic>
        <p:pic>
          <p:nvPicPr>
            <p:cNvPr id="69" name="Grafik 68"/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8492" y="33761076"/>
              <a:ext cx="1773664" cy="626325"/>
            </a:xfrm>
            <a:prstGeom prst="rect">
              <a:avLst/>
            </a:prstGeom>
          </p:spPr>
        </p:pic>
        <p:pic>
          <p:nvPicPr>
            <p:cNvPr id="70" name="Grafik 69"/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66983" y="32961619"/>
              <a:ext cx="1453307" cy="1453307"/>
            </a:xfrm>
            <a:prstGeom prst="rect">
              <a:avLst/>
            </a:prstGeom>
          </p:spPr>
        </p:pic>
        <p:pic>
          <p:nvPicPr>
            <p:cNvPr id="71" name="Grafik 70"/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6232" y="30349817"/>
              <a:ext cx="1835817" cy="1224857"/>
            </a:xfrm>
            <a:prstGeom prst="rect">
              <a:avLst/>
            </a:prstGeom>
          </p:spPr>
        </p:pic>
        <p:pic>
          <p:nvPicPr>
            <p:cNvPr id="72" name="Grafik 71"/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99298" y="28982237"/>
              <a:ext cx="2172617" cy="1449570"/>
            </a:xfrm>
            <a:prstGeom prst="rect">
              <a:avLst/>
            </a:prstGeom>
          </p:spPr>
        </p:pic>
        <p:pic>
          <p:nvPicPr>
            <p:cNvPr id="73" name="Grafik 72"/>
            <p:cNvPicPr>
              <a:picLocks noChangeAspect="1"/>
            </p:cNvPicPr>
            <p:nvPr userDrawn="1"/>
          </p:nvPicPr>
          <p:blipFill rotWithShape="1"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321"/>
            <a:stretch/>
          </p:blipFill>
          <p:spPr>
            <a:xfrm>
              <a:off x="2128515" y="28577268"/>
              <a:ext cx="3294285" cy="1641413"/>
            </a:xfrm>
            <a:prstGeom prst="rect">
              <a:avLst/>
            </a:prstGeom>
          </p:spPr>
        </p:pic>
        <p:pic>
          <p:nvPicPr>
            <p:cNvPr id="74" name="Grafik 73"/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7362" y="28953952"/>
              <a:ext cx="2057658" cy="1372869"/>
            </a:xfrm>
            <a:prstGeom prst="rect">
              <a:avLst/>
            </a:prstGeom>
          </p:spPr>
        </p:pic>
        <p:pic>
          <p:nvPicPr>
            <p:cNvPr id="75" name="Grafik 74"/>
            <p:cNvPicPr>
              <a:picLocks noChangeAspect="1"/>
            </p:cNvPicPr>
            <p:nvPr userDrawn="1"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22" b="18977"/>
            <a:stretch/>
          </p:blipFill>
          <p:spPr>
            <a:xfrm>
              <a:off x="7686395" y="30460951"/>
              <a:ext cx="2397819" cy="1028700"/>
            </a:xfrm>
            <a:prstGeom prst="rect">
              <a:avLst/>
            </a:prstGeom>
          </p:spPr>
        </p:pic>
        <p:pic>
          <p:nvPicPr>
            <p:cNvPr id="76" name="Grafik 75"/>
            <p:cNvPicPr>
              <a:picLocks noChangeAspect="1"/>
            </p:cNvPicPr>
            <p:nvPr userDrawn="1"/>
          </p:nvPicPr>
          <p:blipFill rotWithShape="1"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892"/>
            <a:stretch/>
          </p:blipFill>
          <p:spPr>
            <a:xfrm>
              <a:off x="17020851" y="28995567"/>
              <a:ext cx="3007481" cy="1226198"/>
            </a:xfrm>
            <a:prstGeom prst="rect">
              <a:avLst/>
            </a:prstGeom>
          </p:spPr>
        </p:pic>
        <p:pic>
          <p:nvPicPr>
            <p:cNvPr id="77" name="Grafik 76"/>
            <p:cNvPicPr>
              <a:picLocks noChangeAspect="1"/>
            </p:cNvPicPr>
            <p:nvPr userDrawn="1"/>
          </p:nvPicPr>
          <p:blipFill rotWithShape="1"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385"/>
            <a:stretch/>
          </p:blipFill>
          <p:spPr>
            <a:xfrm>
              <a:off x="25952449" y="29012359"/>
              <a:ext cx="2213209" cy="1175642"/>
            </a:xfrm>
            <a:prstGeom prst="rect">
              <a:avLst/>
            </a:prstGeom>
          </p:spPr>
        </p:pic>
        <p:pic>
          <p:nvPicPr>
            <p:cNvPr id="78" name="Grafik 77"/>
            <p:cNvPicPr>
              <a:picLocks noChangeAspect="1"/>
            </p:cNvPicPr>
            <p:nvPr userDrawn="1"/>
          </p:nvPicPr>
          <p:blipFill rotWithShape="1"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82" t="24486" b="28258"/>
            <a:stretch/>
          </p:blipFill>
          <p:spPr>
            <a:xfrm>
              <a:off x="14327747" y="29103432"/>
              <a:ext cx="2085913" cy="1043594"/>
            </a:xfrm>
            <a:prstGeom prst="rect">
              <a:avLst/>
            </a:prstGeom>
          </p:spPr>
        </p:pic>
        <p:pic>
          <p:nvPicPr>
            <p:cNvPr id="79" name="Grafik 78"/>
            <p:cNvPicPr>
              <a:picLocks noChangeAspect="1"/>
            </p:cNvPicPr>
            <p:nvPr userDrawn="1"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735"/>
            <a:stretch/>
          </p:blipFill>
          <p:spPr>
            <a:xfrm>
              <a:off x="23575829" y="29144273"/>
              <a:ext cx="2005547" cy="940216"/>
            </a:xfrm>
            <a:prstGeom prst="rect">
              <a:avLst/>
            </a:prstGeom>
          </p:spPr>
        </p:pic>
        <p:pic>
          <p:nvPicPr>
            <p:cNvPr id="80" name="Grafik 79"/>
            <p:cNvPicPr>
              <a:picLocks noChangeAspect="1"/>
            </p:cNvPicPr>
            <p:nvPr userDrawn="1"/>
          </p:nvPicPr>
          <p:blipFill rotWithShape="1"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212"/>
            <a:stretch/>
          </p:blipFill>
          <p:spPr>
            <a:xfrm>
              <a:off x="20428440" y="28895349"/>
              <a:ext cx="2721555" cy="1285391"/>
            </a:xfrm>
            <a:prstGeom prst="rect">
              <a:avLst/>
            </a:prstGeom>
          </p:spPr>
        </p:pic>
        <p:pic>
          <p:nvPicPr>
            <p:cNvPr id="81" name="Grafik 80"/>
            <p:cNvPicPr>
              <a:picLocks noChangeAspect="1"/>
            </p:cNvPicPr>
            <p:nvPr userDrawn="1"/>
          </p:nvPicPr>
          <p:blipFill rotWithShape="1"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57" b="24128"/>
            <a:stretch/>
          </p:blipFill>
          <p:spPr>
            <a:xfrm>
              <a:off x="4724704" y="30392252"/>
              <a:ext cx="2428062" cy="962528"/>
            </a:xfrm>
            <a:prstGeom prst="rect">
              <a:avLst/>
            </a:prstGeom>
          </p:spPr>
        </p:pic>
        <p:pic>
          <p:nvPicPr>
            <p:cNvPr id="82" name="Grafik 81"/>
            <p:cNvPicPr>
              <a:picLocks noChangeAspect="1"/>
            </p:cNvPicPr>
            <p:nvPr userDrawn="1"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4052" y="29033357"/>
              <a:ext cx="1764353" cy="1177176"/>
            </a:xfrm>
            <a:prstGeom prst="rect">
              <a:avLst/>
            </a:prstGeom>
          </p:spPr>
        </p:pic>
        <p:pic>
          <p:nvPicPr>
            <p:cNvPr id="83" name="Grafik 82"/>
            <p:cNvPicPr>
              <a:picLocks noChangeAspect="1"/>
            </p:cNvPicPr>
            <p:nvPr userDrawn="1"/>
          </p:nvPicPr>
          <p:blipFill rotWithShape="1"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12" b="30428"/>
            <a:stretch/>
          </p:blipFill>
          <p:spPr>
            <a:xfrm>
              <a:off x="15728039" y="30770762"/>
              <a:ext cx="3471257" cy="962527"/>
            </a:xfrm>
            <a:prstGeom prst="rect">
              <a:avLst/>
            </a:prstGeom>
          </p:spPr>
        </p:pic>
      </p:grp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41"/>
          <a:stretch>
            <a:fillRect/>
          </a:stretch>
        </p:blipFill>
        <p:spPr>
          <a:xfrm>
            <a:off x="0" y="36382491"/>
            <a:ext cx="30275213" cy="26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8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/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0000" kern="1200">
          <a:solidFill>
            <a:srgbClr val="A7C637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0" marR="0" indent="0" algn="l" defTabSz="2853617" rtl="0" eaLnBrk="1" fontAlgn="auto" latinLnBrk="0" hangingPunct="1">
        <a:lnSpc>
          <a:spcPts val="3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kern="1200" spc="22">
          <a:solidFill>
            <a:schemeClr val="tx1"/>
          </a:solidFill>
          <a:latin typeface="Fira Sans Regular"/>
          <a:ea typeface="+mn-ea"/>
          <a:cs typeface="+mn-cs"/>
          <a:sym typeface="Fira Sans Regular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2081213" y="5747657"/>
            <a:ext cx="26112787" cy="3319449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081213" y="2135272"/>
            <a:ext cx="26112787" cy="346800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>
          <a:xfrm>
            <a:off x="2081215" y="9067106"/>
            <a:ext cx="22123492" cy="4999287"/>
          </a:xfrm>
        </p:spPr>
        <p:txBody>
          <a:bodyPr/>
          <a:lstStyle/>
          <a:p>
            <a:endParaRPr lang="de-DE" dirty="0">
              <a:latin typeface="Fira Sans Regular" panose="020B0503050000020004" pitchFamily="34" charset="0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7"/>
          </p:nvPr>
        </p:nvSpPr>
        <p:spPr>
          <a:xfrm>
            <a:off x="15136813" y="14258925"/>
            <a:ext cx="13057187" cy="1949235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8"/>
          </p:nvPr>
        </p:nvSpPr>
        <p:spPr>
          <a:xfrm>
            <a:off x="16555453" y="16208162"/>
            <a:ext cx="11638547" cy="6202297"/>
          </a:xfrm>
        </p:spPr>
        <p:txBody>
          <a:bodyPr/>
          <a:lstStyle/>
          <a:p>
            <a:pPr defTabSz="1355467">
              <a:lnSpc>
                <a:spcPts val="4671"/>
              </a:lnSpc>
              <a:spcAft>
                <a:spcPts val="1699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600" u="sng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600" dirty="0">
              <a:solidFill>
                <a:srgbClr val="74B549"/>
              </a:solidFill>
              <a:latin typeface="Fira Sans SemiBold" panose="020B06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ts val="4671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</a:t>
            </a:r>
            <a:r>
              <a:rPr lang="de-DE" sz="360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Auflistungspunkte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in Primärfarbe.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eiu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5375" indent="-485375" defTabSz="1355467">
              <a:lnSpc>
                <a:spcPts val="4671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60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quam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60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9"/>
          </p:nvPr>
        </p:nvSpPr>
        <p:spPr>
          <a:xfrm>
            <a:off x="2081213" y="14258899"/>
            <a:ext cx="12636273" cy="1949262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0"/>
          </p:nvPr>
        </p:nvSpPr>
        <p:spPr>
          <a:xfrm>
            <a:off x="2070098" y="16208162"/>
            <a:ext cx="12647387" cy="8338041"/>
          </a:xfrm>
        </p:spPr>
        <p:txBody>
          <a:bodyPr/>
          <a:lstStyle/>
          <a:p>
            <a:pPr defTabSz="1355467">
              <a:lnSpc>
                <a:spcPts val="4671"/>
              </a:lnSpc>
              <a:spcBef>
                <a:spcPts val="1560"/>
              </a:spcBef>
              <a:spcAft>
                <a:spcPts val="1699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600" u="sng" spc="31" dirty="0" smtClean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Sublime</a:t>
            </a:r>
            <a:r>
              <a:rPr lang="de-DE" sz="3600" u="sng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Primärfarbe, Abstand danach 17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600" spc="31" dirty="0">
              <a:solidFill>
                <a:srgbClr val="74B549"/>
              </a:solidFill>
              <a:latin typeface="Fira Sans SemiBold" panose="020B0603050000020004" pitchFamily="34" charset="0"/>
              <a:ea typeface="Fira Sans SemiBold"/>
              <a:cs typeface="Fira Sans SemiBold"/>
              <a:sym typeface="Fira Sans SemiBold"/>
            </a:endParaRPr>
          </a:p>
          <a:p>
            <a:pPr defTabSz="1355467">
              <a:lnSpc>
                <a:spcPts val="4671"/>
              </a:lnSpc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Fließtext 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Fira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smtClean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36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Zeilenabstand: 46,71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</a:p>
          <a:p>
            <a:pPr defTabSz="1355467">
              <a:lnSpc>
                <a:spcPts val="4671"/>
              </a:lnSpc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ts val="4671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5375" indent="-485375" defTabSz="1355467">
              <a:lnSpc>
                <a:spcPts val="4671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pernam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21"/>
          </p:nvPr>
        </p:nvSpPr>
        <p:spPr>
          <a:xfrm>
            <a:off x="15763875" y="22410459"/>
            <a:ext cx="12430125" cy="4732782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sz="360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2"/>
          </p:nvPr>
        </p:nvSpPr>
        <p:spPr>
          <a:xfrm>
            <a:off x="2081213" y="24869805"/>
            <a:ext cx="12636272" cy="1943239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23"/>
          </p:nvPr>
        </p:nvSpPr>
        <p:spPr>
          <a:xfrm>
            <a:off x="2070097" y="27143240"/>
            <a:ext cx="12647387" cy="8407523"/>
          </a:xfrm>
        </p:spPr>
        <p:txBody>
          <a:bodyPr/>
          <a:lstStyle/>
          <a:p>
            <a:pPr defTabSz="1355467">
              <a:lnSpc>
                <a:spcPts val="4671"/>
              </a:lnSpc>
              <a:spcAft>
                <a:spcPts val="1699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u="sng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Fira Sans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600" spc="31" dirty="0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600" spc="31" dirty="0" err="1">
                <a:solidFill>
                  <a:srgbClr val="74B549"/>
                </a:solidFill>
                <a:latin typeface="Fira Sans SemiBold" panose="020B0603050000020004" pitchFamily="34" charset="0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600" spc="31" dirty="0">
              <a:solidFill>
                <a:srgbClr val="74B549"/>
              </a:solidFill>
              <a:latin typeface="Fira Sans SemiBold" panose="020B0603050000020004" pitchFamily="34" charset="0"/>
              <a:ea typeface="Fira Sans SemiBold"/>
              <a:cs typeface="Fira Sans SemiBold"/>
              <a:sym typeface="Fira Sans SemiBold"/>
            </a:endParaRPr>
          </a:p>
          <a:p>
            <a:pPr defTabSz="1355467">
              <a:lnSpc>
                <a:spcPct val="100000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defTabSz="1355467">
              <a:lnSpc>
                <a:spcPct val="100000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u</a:t>
            </a: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quam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dirty="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600" dirty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err="1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60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600" smtClean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ut</a:t>
            </a: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acepudam vid eium voluptate autem eostori busdant u</a:t>
            </a:r>
          </a:p>
          <a:p>
            <a:pPr marL="485375" indent="-485375" defTabSz="1355467">
              <a:lnSpc>
                <a:spcPct val="100000"/>
              </a:lnSpc>
              <a:spcAft>
                <a:spcPts val="1699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60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eaque enimill acepudam vid eium </a:t>
            </a:r>
            <a:r>
              <a:rPr lang="de-DE" sz="360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voluptate </a:t>
            </a:r>
            <a:r>
              <a:rPr lang="de-DE" sz="3600" smtClean="0">
                <a:latin typeface="Fira Sans Regular" panose="020B0503050000020004" pitchFamily="34" charset="0"/>
                <a:ea typeface="Fira Sans Book"/>
                <a:cs typeface="Fira Sans Book"/>
                <a:sym typeface="Fira Sans Book"/>
              </a:rPr>
              <a:t>autem</a:t>
            </a:r>
            <a:endParaRPr lang="de-DE" sz="3600" dirty="0">
              <a:latin typeface="Fira Sans Regular" panose="020B0503050000020004" pitchFamily="34" charset="0"/>
              <a:ea typeface="Fira Sans Book"/>
              <a:cs typeface="Fira Sans Book"/>
              <a:sym typeface="Fira Sans Book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0180694"/>
      </p:ext>
    </p:extLst>
  </p:cSld>
  <p:clrMapOvr>
    <a:masterClrMapping/>
  </p:clrMapOvr>
</p:sld>
</file>

<file path=ppt/theme/theme1.xml><?xml version="1.0" encoding="utf-8"?>
<a:theme xmlns:a="http://schemas.openxmlformats.org/drawingml/2006/main" name="FAIRagro Poster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227</Words>
  <Application>Microsoft Office PowerPoint</Application>
  <PresentationFormat>Benutzerdefiniert</PresentationFormat>
  <Paragraphs>18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Arial</vt:lpstr>
      <vt:lpstr>Calibri</vt:lpstr>
      <vt:lpstr>Fira Sans</vt:lpstr>
      <vt:lpstr>Fira Sans Book</vt:lpstr>
      <vt:lpstr>Fira Sans Regular</vt:lpstr>
      <vt:lpstr>Fira Sans SemiBold</vt:lpstr>
      <vt:lpstr>FAIRagro Poster</vt:lpstr>
      <vt:lpstr>PowerPoint-Präsentation</vt:lpstr>
    </vt:vector>
  </TitlesOfParts>
  <Company>ZALF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Witzki, Karolina</dc:creator>
  <cp:lastModifiedBy>König, Manuela</cp:lastModifiedBy>
  <cp:revision>53</cp:revision>
  <dcterms:created xsi:type="dcterms:W3CDTF">2023-11-08T11:20:17Z</dcterms:created>
  <dcterms:modified xsi:type="dcterms:W3CDTF">2025-07-24T14:14:16Z</dcterms:modified>
</cp:coreProperties>
</file>