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7" r:id="rId2"/>
    <p:sldId id="262" r:id="rId3"/>
    <p:sldId id="260" r:id="rId4"/>
    <p:sldId id="261" r:id="rId5"/>
  </p:sldIdLst>
  <p:sldSz cx="42803763" cy="30275213"/>
  <p:notesSz cx="6858000" cy="9144000"/>
  <p:defaultTextStyle>
    <a:defPPr marL="0" marR="0" indent="0" algn="l" defTabSz="129351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54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64675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129351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940265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2587020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323377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388053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4527286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5174041" algn="ctr" defTabSz="344927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395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13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74B549"/>
    <a:srgbClr val="B1B3B4"/>
    <a:srgbClr val="000000"/>
    <a:srgbClr val="A7C637"/>
    <a:srgbClr val="83C100"/>
    <a:srgbClr val="CFE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133" y="91"/>
      </p:cViewPr>
      <p:guideLst>
        <p:guide orient="horz" pos="9536"/>
        <p:guide pos="13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246046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1pPr>
    <a:lvl2pPr indent="32337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2pPr>
    <a:lvl3pPr indent="64675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3pPr>
    <a:lvl4pPr indent="97013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4pPr>
    <a:lvl5pPr indent="129351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5pPr>
    <a:lvl6pPr indent="1616888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6pPr>
    <a:lvl7pPr indent="1940265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7pPr>
    <a:lvl8pPr indent="2263643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8pPr>
    <a:lvl9pPr indent="2587020" defTabSz="646755" latinLnBrk="0">
      <a:lnSpc>
        <a:spcPct val="117999"/>
      </a:lnSpc>
      <a:defRPr sz="3112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602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589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und Datu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08837" y="26178176"/>
            <a:ext cx="38567979" cy="140599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7934" b="1"/>
            </a:lvl1pPr>
          </a:lstStyle>
          <a:p>
            <a:r>
              <a:rPr dirty="0" err="1"/>
              <a:t>Autor</a:t>
            </a:r>
            <a:r>
              <a:rPr dirty="0"/>
              <a:t> und Datum</a:t>
            </a:r>
          </a:p>
        </p:txBody>
      </p:sp>
      <p:sp>
        <p:nvSpPr>
          <p:cNvPr id="12" name="Titel der Präsentation"/>
          <p:cNvSpPr txBox="1">
            <a:spLocks noGrp="1"/>
          </p:cNvSpPr>
          <p:nvPr>
            <p:ph type="title" hasCustomPrompt="1"/>
          </p:nvPr>
        </p:nvSpPr>
        <p:spPr>
          <a:xfrm>
            <a:off x="2117887" y="5683759"/>
            <a:ext cx="38567982" cy="10259936"/>
          </a:xfrm>
          <a:prstGeom prst="rect">
            <a:avLst/>
          </a:prstGeom>
        </p:spPr>
        <p:txBody>
          <a:bodyPr anchor="b"/>
          <a:lstStyle>
            <a:lvl1pPr>
              <a:defRPr sz="25566" spc="-510"/>
            </a:lvl1pPr>
          </a:lstStyle>
          <a:p>
            <a:r>
              <a:t>Titel der Präsentation</a:t>
            </a:r>
          </a:p>
        </p:txBody>
      </p:sp>
      <p:sp>
        <p:nvSpPr>
          <p:cNvPr id="13" name="Textebene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108840" y="15943690"/>
            <a:ext cx="38567976" cy="4204892"/>
          </a:xfrm>
          <a:prstGeom prst="rect">
            <a:avLst/>
          </a:prstGeom>
        </p:spPr>
        <p:txBody>
          <a:bodyPr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  <a:lvl2pPr marL="0" indent="1007663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2pPr>
            <a:lvl3pPr marL="0" indent="2015328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3pPr>
            <a:lvl4pPr marL="0" indent="3022991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4pPr>
            <a:lvl5pPr marL="0" indent="4030655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5pPr>
          </a:lstStyle>
          <a:p>
            <a:r>
              <a:t>Präsentationsuntertitel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5"/>
            <a:ext cx="38567973" cy="3167351"/>
          </a:xfrm>
          <a:prstGeom prst="rect">
            <a:avLst/>
          </a:prstGeom>
        </p:spPr>
        <p:txBody>
          <a:bodyPr/>
          <a:lstStyle/>
          <a:p>
            <a:r>
              <a:t>Folientitel</a:t>
            </a:r>
          </a:p>
        </p:txBody>
      </p:sp>
      <p:sp>
        <p:nvSpPr>
          <p:cNvPr id="80" name="Folien-Untertitel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17896" y="5237820"/>
            <a:ext cx="38567973" cy="2063332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1819394">
              <a:lnSpc>
                <a:spcPct val="100000"/>
              </a:lnSpc>
              <a:spcBef>
                <a:spcPts val="0"/>
              </a:spcBef>
              <a:buSzTx/>
              <a:buNone/>
              <a:defRPr sz="12122" b="1"/>
            </a:lvl1pPr>
          </a:lstStyle>
          <a:p>
            <a:r>
              <a:t>Folien-Untertitel</a:t>
            </a:r>
          </a:p>
        </p:txBody>
      </p:sp>
      <p:sp>
        <p:nvSpPr>
          <p:cNvPr id="81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d"/>
          <p:cNvSpPr>
            <a:spLocks noGrp="1"/>
          </p:cNvSpPr>
          <p:nvPr>
            <p:ph type="pic" idx="21"/>
          </p:nvPr>
        </p:nvSpPr>
        <p:spPr>
          <a:xfrm>
            <a:off x="-2340830" y="-12194183"/>
            <a:ext cx="47485424" cy="477675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21339585" y="28987355"/>
            <a:ext cx="102657" cy="7130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>
            <a:spLocks noGrp="1"/>
          </p:cNvSpPr>
          <p:nvPr>
            <p:ph type="title" hasCustomPrompt="1"/>
          </p:nvPr>
        </p:nvSpPr>
        <p:spPr>
          <a:xfrm>
            <a:off x="2117896" y="2382774"/>
            <a:ext cx="38567973" cy="3163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 err="1"/>
              <a:t>Folientitel</a:t>
            </a:r>
            <a:endParaRPr dirty="0"/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 hasCustomPrompt="1"/>
          </p:nvPr>
        </p:nvSpPr>
        <p:spPr>
          <a:xfrm>
            <a:off x="2117896" y="9377689"/>
            <a:ext cx="33738127" cy="3606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Text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 smtClean="0"/>
              <a:t>Folienpunkt</a:t>
            </a:r>
            <a:r>
              <a:rPr lang="de-DE" dirty="0" smtClean="0"/>
              <a:t>: Fira </a:t>
            </a:r>
            <a:r>
              <a:rPr lang="de-DE" dirty="0" err="1" smtClean="0"/>
              <a:t>Sansr</a:t>
            </a:r>
            <a:r>
              <a:rPr lang="de-DE" dirty="0" smtClean="0"/>
              <a:t> </a:t>
            </a:r>
            <a:r>
              <a:rPr lang="de-DE" dirty="0" err="1" smtClean="0"/>
              <a:t>regula</a:t>
            </a:r>
            <a:r>
              <a:rPr lang="de-DE" dirty="0" smtClean="0"/>
              <a:t>, 51 </a:t>
            </a:r>
            <a:r>
              <a:rPr lang="de-DE" dirty="0" err="1" smtClean="0"/>
              <a:t>pt</a:t>
            </a:r>
            <a:r>
              <a:rPr lang="de-DE" dirty="0" smtClean="0"/>
              <a:t>. Zab63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Nrseque</a:t>
            </a:r>
            <a:r>
              <a:rPr lang="de-DE" dirty="0" smtClean="0"/>
              <a:t> </a:t>
            </a:r>
            <a:r>
              <a:rPr lang="de-DE" dirty="0" err="1" smtClean="0"/>
              <a:t>enimili</a:t>
            </a:r>
            <a:r>
              <a:rPr lang="de-DE" dirty="0" smtClean="0"/>
              <a:t> </a:t>
            </a:r>
            <a:r>
              <a:rPr lang="de-DE" dirty="0" err="1" smtClean="0"/>
              <a:t>acpuda</a:t>
            </a:r>
            <a:r>
              <a:rPr lang="de-DE" dirty="0" smtClean="0"/>
              <a:t> </a:t>
            </a:r>
            <a:r>
              <a:rPr lang="de-DE" dirty="0" err="1" smtClean="0"/>
              <a:t>vin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voultate</a:t>
            </a:r>
            <a:r>
              <a:rPr lang="de-DE" dirty="0" smtClean="0"/>
              <a:t> </a:t>
            </a:r>
            <a:r>
              <a:rPr lang="de-DE" dirty="0" err="1" smtClean="0"/>
              <a:t>auten</a:t>
            </a:r>
            <a:r>
              <a:rPr lang="de-DE" dirty="0" smtClean="0"/>
              <a:t> </a:t>
            </a:r>
            <a:r>
              <a:rPr lang="de-DE" dirty="0" err="1" smtClean="0"/>
              <a:t>eostor</a:t>
            </a:r>
            <a:r>
              <a:rPr lang="de-DE" dirty="0" smtClean="0"/>
              <a:t> </a:t>
            </a:r>
            <a:r>
              <a:rPr lang="de-DE" dirty="0" err="1" smtClean="0"/>
              <a:t>busdant</a:t>
            </a:r>
            <a:r>
              <a:rPr lang="de-DE" dirty="0" smtClean="0"/>
              <a:t> </a:t>
            </a:r>
            <a:r>
              <a:rPr lang="de-DE" dirty="0" err="1" smtClean="0"/>
              <a:t>unt</a:t>
            </a:r>
            <a:r>
              <a:rPr lang="de-DE" dirty="0" smtClean="0"/>
              <a:t> </a:t>
            </a:r>
            <a:r>
              <a:rPr lang="de-DE" dirty="0" err="1" smtClean="0"/>
              <a:t>litaesitis</a:t>
            </a:r>
            <a:r>
              <a:rPr lang="de-DE" dirty="0" smtClean="0"/>
              <a:t> </a:t>
            </a:r>
            <a:r>
              <a:rPr lang="de-DE" dirty="0" err="1" smtClean="0"/>
              <a:t>rectrre</a:t>
            </a:r>
            <a:r>
              <a:rPr lang="de-DE" dirty="0" smtClean="0"/>
              <a:t> </a:t>
            </a:r>
            <a:r>
              <a:rPr lang="de-DE" dirty="0" err="1" smtClean="0"/>
              <a:t>ernam</a:t>
            </a:r>
            <a:r>
              <a:rPr lang="de-DE" dirty="0" smtClean="0"/>
              <a:t> </a:t>
            </a:r>
            <a:r>
              <a:rPr lang="de-DE" dirty="0" err="1" smtClean="0"/>
              <a:t>rerum</a:t>
            </a:r>
            <a:r>
              <a:rPr lang="de-DE" dirty="0" smtClean="0"/>
              <a:t> </a:t>
            </a:r>
            <a:r>
              <a:rPr lang="de-DE" dirty="0" err="1" smtClean="0"/>
              <a:t>volorepuda</a:t>
            </a:r>
            <a:r>
              <a:rPr lang="de-DE" dirty="0" smtClean="0"/>
              <a:t> </a:t>
            </a:r>
            <a:r>
              <a:rPr lang="de-DE" dirty="0" err="1" smtClean="0"/>
              <a:t>eossed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sum</a:t>
            </a:r>
            <a:r>
              <a:rPr lang="de-DE" dirty="0" smtClean="0"/>
              <a:t> </a:t>
            </a:r>
            <a:r>
              <a:rPr lang="de-DE" dirty="0" err="1" smtClean="0"/>
              <a:t>re</a:t>
            </a:r>
            <a:r>
              <a:rPr lang="de-DE" dirty="0" smtClean="0"/>
              <a:t> cum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quam</a:t>
            </a:r>
            <a:r>
              <a:rPr lang="de-DE" dirty="0" smtClean="0"/>
              <a:t> </a:t>
            </a:r>
            <a:r>
              <a:rPr lang="de-DE" dirty="0" err="1" smtClean="0"/>
              <a:t>ratistempore</a:t>
            </a:r>
            <a:r>
              <a:rPr lang="de-DE" dirty="0" smtClean="0"/>
              <a:t> </a:t>
            </a:r>
            <a:r>
              <a:rPr lang="de-DE" dirty="0" err="1" smtClean="0"/>
              <a:t>pre</a:t>
            </a:r>
            <a:r>
              <a:rPr lang="de-DE" dirty="0" smtClean="0"/>
              <a:t>, </a:t>
            </a:r>
            <a:r>
              <a:rPr lang="de-DE" dirty="0" err="1" smtClean="0"/>
              <a:t>nulpa</a:t>
            </a:r>
            <a:r>
              <a:rPr lang="de-DE" dirty="0" smtClean="0"/>
              <a:t> </a:t>
            </a:r>
            <a:r>
              <a:rPr lang="de-DE" dirty="0" err="1" smtClean="0"/>
              <a:t>qou</a:t>
            </a:r>
            <a:r>
              <a:rPr lang="de-DE" dirty="0" smtClean="0"/>
              <a:t> </a:t>
            </a:r>
            <a:r>
              <a:rPr lang="de-DE" dirty="0" err="1" smtClean="0"/>
              <a:t>Neseque</a:t>
            </a:r>
            <a:r>
              <a:rPr lang="de-DE" dirty="0" smtClean="0"/>
              <a:t> </a:t>
            </a:r>
            <a:r>
              <a:rPr lang="de-DE" dirty="0" err="1" smtClean="0"/>
              <a:t>eaque</a:t>
            </a:r>
            <a:r>
              <a:rPr lang="de-DE" dirty="0" smtClean="0"/>
              <a:t> </a:t>
            </a:r>
            <a:r>
              <a:rPr lang="de-DE" dirty="0" err="1" smtClean="0"/>
              <a:t>eniumill</a:t>
            </a:r>
            <a:r>
              <a:rPr lang="de-DE" dirty="0" smtClean="0"/>
              <a:t> </a:t>
            </a:r>
            <a:r>
              <a:rPr lang="de-DE" dirty="0" err="1" smtClean="0"/>
              <a:t>acepudad</a:t>
            </a:r>
            <a:r>
              <a:rPr lang="de-DE" dirty="0" smtClean="0"/>
              <a:t> </a:t>
            </a:r>
            <a:r>
              <a:rPr lang="de-DE" dirty="0" err="1" smtClean="0"/>
              <a:t>vid</a:t>
            </a:r>
            <a:r>
              <a:rPr lang="de-DE" dirty="0" smtClean="0"/>
              <a:t> </a:t>
            </a:r>
            <a:r>
              <a:rPr lang="de-DE" dirty="0" err="1" smtClean="0"/>
              <a:t>eium</a:t>
            </a:r>
            <a:r>
              <a:rPr lang="de-DE" dirty="0" smtClean="0"/>
              <a:t> </a:t>
            </a:r>
            <a:r>
              <a:rPr lang="de-DE" dirty="0" err="1" smtClean="0"/>
              <a:t>voluptatze</a:t>
            </a:r>
            <a:r>
              <a:rPr lang="de-DE" dirty="0" smtClean="0"/>
              <a:t> </a:t>
            </a:r>
            <a:r>
              <a:rPr lang="de-DE" dirty="0" err="1" smtClean="0"/>
              <a:t>autem</a:t>
            </a:r>
            <a:r>
              <a:rPr lang="de-DE" dirty="0" smtClean="0"/>
              <a:t>. </a:t>
            </a:r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4517135" y="517236"/>
            <a:ext cx="6687892" cy="186553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896" y="25827831"/>
            <a:ext cx="38853175" cy="387129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992922" y="21935797"/>
            <a:ext cx="12156478" cy="320677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8" r="21285"/>
          <a:stretch/>
        </p:blipFill>
        <p:spPr>
          <a:xfrm>
            <a:off x="36995099" y="8507016"/>
            <a:ext cx="5068011" cy="53994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2" r:id="rId3"/>
    <p:sldLayoutId id="2147483663" r:id="rId4"/>
  </p:sldLayoutIdLst>
  <p:transition spd="med"/>
  <p:txStyles>
    <p:titleStyle>
      <a:lvl1pPr marL="0" marR="0" indent="0" algn="l" defTabSz="5374070" rtl="0" latinLnBrk="0">
        <a:lnSpc>
          <a:spcPct val="80000"/>
        </a:lnSpc>
        <a:spcBef>
          <a:spcPts val="1230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375" baseline="0">
          <a:solidFill>
            <a:srgbClr val="74B549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0" marR="0" indent="100766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l" defTabSz="537407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34" b="1" i="0" u="none" strike="noStrike" cap="none" spc="-37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5100" b="0" i="0" u="none" strike="noStrike" cap="none" spc="0" baseline="0">
          <a:solidFill>
            <a:srgbClr val="00917A"/>
          </a:solidFill>
          <a:uFillTx/>
          <a:latin typeface="Fira Sans Regular" panose="020B0503050000020004" pitchFamily="34" charset="0"/>
          <a:ea typeface="+mn-ea"/>
          <a:cs typeface="+mn-cs"/>
          <a:sym typeface="Helvetica Neue"/>
        </a:defRPr>
      </a:lvl1pPr>
      <a:lvl2pPr marL="1343551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2687102" marR="0" indent="0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None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5374206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6717758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8061311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9404862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10748413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12091964" marR="0" indent="-1343553" algn="l" defTabSz="5374070" rtl="0" latinLnBrk="0">
        <a:lnSpc>
          <a:spcPct val="90000"/>
        </a:lnSpc>
        <a:spcBef>
          <a:spcPts val="9918"/>
        </a:spcBef>
        <a:spcAft>
          <a:spcPts val="0"/>
        </a:spcAft>
        <a:buClrTx/>
        <a:buSzPct val="123000"/>
        <a:buFontTx/>
        <a:buChar char="•"/>
        <a:tabLst/>
        <a:defRPr sz="1057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00766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015328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02299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030655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038319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045983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7053646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8061311" algn="ctr" defTabSz="128757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967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276167079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der Präsentation">
            <a:extLst>
              <a:ext uri="{FF2B5EF4-FFF2-40B4-BE49-F238E27FC236}">
                <a16:creationId xmlns:a16="http://schemas.microsoft.com/office/drawing/2014/main" id="{36CDBE88-4B1F-431E-9F80-C920E725F6A2}"/>
              </a:ext>
            </a:extLst>
          </p:cNvPr>
          <p:cNvSpPr txBox="1">
            <a:spLocks/>
          </p:cNvSpPr>
          <p:nvPr/>
        </p:nvSpPr>
        <p:spPr>
          <a:xfrm>
            <a:off x="2108837" y="3534891"/>
            <a:ext cx="34238563" cy="3657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144" baseline="0">
                <a:solidFill>
                  <a:srgbClr val="83C100"/>
                </a:solidFill>
                <a:uFillTx/>
                <a:latin typeface="Fira Sans Regular"/>
                <a:ea typeface="Fira Sans Regular"/>
                <a:cs typeface="Fira Sans Regular"/>
                <a:sym typeface="Fira Sans Regular"/>
              </a:defRPr>
            </a:lvl1pPr>
            <a:lvl2pPr marL="0" marR="0" indent="712734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425469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138203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2850937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3563672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4276406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4989140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5701875" algn="l" defTabSz="3801153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251" b="1" i="0" u="none" strike="noStrike" cap="none" spc="-26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ts val="12300"/>
              </a:lnSpc>
            </a:pPr>
            <a:r>
              <a:rPr lang="de-DE" sz="10000" u="sng" spc="0" dirty="0" smtClean="0">
                <a:solidFill>
                  <a:srgbClr val="74B549"/>
                </a:solidFill>
              </a:rPr>
              <a:t>Überschrift: </a:t>
            </a:r>
            <a:r>
              <a:rPr lang="de-DE" sz="10000" spc="0" dirty="0">
                <a:solidFill>
                  <a:srgbClr val="74B549"/>
                </a:solidFill>
              </a:rPr>
              <a:t>Fira </a:t>
            </a:r>
            <a:r>
              <a:rPr lang="de-DE" sz="10000" spc="0" dirty="0" err="1">
                <a:solidFill>
                  <a:srgbClr val="74B549"/>
                </a:solidFill>
              </a:rPr>
              <a:t>sans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err="1">
                <a:solidFill>
                  <a:srgbClr val="74B549"/>
                </a:solidFill>
              </a:rPr>
              <a:t>regular</a:t>
            </a:r>
            <a:r>
              <a:rPr lang="de-DE" sz="10000" spc="0" dirty="0">
                <a:solidFill>
                  <a:srgbClr val="74B549"/>
                </a:solidFill>
              </a:rPr>
              <a:t> </a:t>
            </a:r>
            <a:r>
              <a:rPr lang="de-DE" sz="10000" spc="0" dirty="0" smtClean="0">
                <a:solidFill>
                  <a:srgbClr val="74B549"/>
                </a:solidFill>
              </a:rPr>
              <a:t>100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Zeilenabstand 123 </a:t>
            </a:r>
            <a:r>
              <a:rPr lang="de-DE" sz="10000" spc="0" dirty="0" err="1">
                <a:solidFill>
                  <a:srgbClr val="74B549"/>
                </a:solidFill>
              </a:rPr>
              <a:t>pt</a:t>
            </a:r>
            <a:r>
              <a:rPr lang="de-DE" sz="10000" spc="0" dirty="0">
                <a:solidFill>
                  <a:srgbClr val="74B549"/>
                </a:solidFill>
              </a:rPr>
              <a:t>, Primärfarbe grün</a:t>
            </a:r>
          </a:p>
        </p:txBody>
      </p:sp>
      <p:sp>
        <p:nvSpPr>
          <p:cNvPr id="21" name="Zwischenüberschrift…">
            <a:extLst>
              <a:ext uri="{FF2B5EF4-FFF2-40B4-BE49-F238E27FC236}">
                <a16:creationId xmlns:a16="http://schemas.microsoft.com/office/drawing/2014/main" id="{E1106E98-B1F8-42B7-B1C9-132415B3846C}"/>
              </a:ext>
            </a:extLst>
          </p:cNvPr>
          <p:cNvSpPr txBox="1"/>
          <p:nvPr/>
        </p:nvSpPr>
        <p:spPr>
          <a:xfrm>
            <a:off x="2108838" y="9238299"/>
            <a:ext cx="32102095" cy="354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1425095">
              <a:lnSpc>
                <a:spcPts val="6300"/>
              </a:lnSpc>
              <a:defRPr>
                <a:solidFill>
                  <a:srgbClr val="000000"/>
                </a:solidFill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u="sng" dirty="0" smtClean="0">
                <a:solidFill>
                  <a:srgbClr val="00917A"/>
                </a:solidFill>
                <a:latin typeface="Fira Sans Regular"/>
              </a:rPr>
              <a:t>Einführungstext: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Fira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sans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regular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51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Zab</a:t>
            </a:r>
            <a:r>
              <a:rPr lang="de-DE" sz="5100" dirty="0" smtClean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63 </a:t>
            </a:r>
            <a:r>
              <a:rPr lang="de-DE" sz="5100" dirty="0" err="1" smtClean="0">
                <a:solidFill>
                  <a:srgbClr val="00917A"/>
                </a:solidFill>
                <a:latin typeface="Fira regular"/>
              </a:rPr>
              <a:t>pt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eostori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busdant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ut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litaectiis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recture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ernam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rerum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volorepuda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eossed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sum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cum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as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quam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ratistempore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pore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,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nulpa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quo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Neseque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eaque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enimill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acepudam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vid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eium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voluptate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 </a:t>
            </a:r>
            <a:r>
              <a:rPr lang="de-DE" sz="5100" dirty="0" err="1">
                <a:solidFill>
                  <a:srgbClr val="00917A"/>
                </a:solidFill>
                <a:latin typeface="Fira regular"/>
              </a:rPr>
              <a:t>autem</a:t>
            </a:r>
            <a:r>
              <a:rPr lang="de-DE" sz="5100" dirty="0">
                <a:solidFill>
                  <a:srgbClr val="00917A"/>
                </a:solidFill>
                <a:latin typeface="Fira regular"/>
              </a:rPr>
              <a:t>.</a:t>
            </a:r>
            <a:endParaRPr sz="5100" dirty="0">
              <a:solidFill>
                <a:srgbClr val="00917A"/>
              </a:solidFill>
            </a:endParaRPr>
          </a:p>
        </p:txBody>
      </p:sp>
      <p:sp>
        <p:nvSpPr>
          <p:cNvPr id="23" name="Senthold Asseng (Technical University of Munich, TUM)…">
            <a:extLst>
              <a:ext uri="{FF2B5EF4-FFF2-40B4-BE49-F238E27FC236}">
                <a16:creationId xmlns:a16="http://schemas.microsoft.com/office/drawing/2014/main" id="{B8C5F304-C606-42BE-BA88-C8B740DDC91E}"/>
              </a:ext>
            </a:extLst>
          </p:cNvPr>
          <p:cNvSpPr txBox="1">
            <a:spLocks/>
          </p:cNvSpPr>
          <p:nvPr/>
        </p:nvSpPr>
        <p:spPr>
          <a:xfrm>
            <a:off x="2108838" y="6925218"/>
            <a:ext cx="32102095" cy="204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28688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1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90062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285093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380124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4751562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5701875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6652187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7602499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8552811" marR="0" indent="-950313" algn="l" defTabSz="3801153" rtl="0" latinLnBrk="0">
              <a:lnSpc>
                <a:spcPct val="90000"/>
              </a:lnSpc>
              <a:spcBef>
                <a:spcPts val="7015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74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262" b="0" u="sng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22,7 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Pt, ZAB </a:t>
            </a:r>
            <a:r>
              <a:rPr lang="de-DE" sz="2262" b="0" spc="31" dirty="0" smtClean="0">
                <a:latin typeface="Fira Sans Regular"/>
                <a:ea typeface="Fira Sans Regular"/>
                <a:cs typeface="Fira Sans Regular"/>
                <a:sym typeface="Fira Sans Regular"/>
              </a:rPr>
              <a:t>33, 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alle hintereinander wegsetzen, um Platz zu sparen, mit Komma oder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Senthold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Asseng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(Technical University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Munich, TUM), Til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Feike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(Julius Kühn-Institute, JKI), Ulrike Stahl (Julius Kühn-Institute, JKI), Daniel Martini, (Kuratorium für Technik und Bauwesen in der Landwirtschaft, KTBL), Matthias Lange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and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Specka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(Leibniz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Landscape Research, ZALF) on behalf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262" b="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262" b="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262" b="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2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08838" y="13122936"/>
            <a:ext cx="18465162" cy="1202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997C46B7-6FB8-441A-8010-0B760D46C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405" y="14936733"/>
            <a:ext cx="837455" cy="3225332"/>
          </a:xfrm>
          <a:prstGeom prst="rect">
            <a:avLst/>
          </a:prstGeom>
        </p:spPr>
      </p:pic>
      <p:sp>
        <p:nvSpPr>
          <p:cNvPr id="28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743650" y="132639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29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0993100" y="18905113"/>
            <a:ext cx="19083666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19587557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4986698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17896" y="2382775"/>
            <a:ext cx="33391303" cy="31673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2117896" y="8584974"/>
            <a:ext cx="33391304" cy="3914968"/>
          </a:xfrm>
        </p:spPr>
        <p:txBody>
          <a:bodyPr>
            <a:normAutofit/>
          </a:bodyPr>
          <a:lstStyle/>
          <a:p>
            <a:endParaRPr lang="de-DE" sz="5100" b="0" dirty="0"/>
          </a:p>
        </p:txBody>
      </p:sp>
      <p:sp>
        <p:nvSpPr>
          <p:cNvPr id="4" name="Textfeld 3"/>
          <p:cNvSpPr txBox="1"/>
          <p:nvPr/>
        </p:nvSpPr>
        <p:spPr>
          <a:xfrm>
            <a:off x="2155996" y="6092924"/>
            <a:ext cx="3335320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2850190" hangingPunct="1">
              <a:lnSpc>
                <a:spcPts val="3600"/>
              </a:lnSpc>
              <a:defRPr sz="2200" b="0" spc="22">
                <a:latin typeface="Fira Sans Regular"/>
                <a:ea typeface="Fira Sans Regular"/>
                <a:cs typeface="Fira Sans Regular"/>
                <a:sym typeface="Fira Sans Regular"/>
              </a:defRPr>
            </a:pPr>
            <a:r>
              <a:rPr lang="de-DE" sz="2400" u="sng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Autoren: 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Fira Sans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regular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22,7  Pt, ZAB 33, alle hintereinander wegsetzen, um Platz zu sparen, mit Komma oder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Semicolon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trennen.</a:t>
            </a:r>
            <a:b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</a:b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Senthold Asseng (Technical University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Munich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, TUM), Til Feike (Julius Kühn-Institute, JKI), Ulrike Stahl (Julius Kühn-Institute, JKI), Daniel Martini, (Kuratorium für Technik und Bauwesen in der Landwirtschaft, KTBL), Matthias Lange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Daniel Arend (Leibniz Institute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Genetics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and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Crop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Plant Research, IPK), Xenia Specka (Leibniz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Centre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for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Agricultural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Landscape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Research, ZALF) on behalf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of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the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FAIRagro</a:t>
            </a:r>
            <a:r>
              <a:rPr lang="de-DE" sz="2400" spc="31" dirty="0">
                <a:latin typeface="Fira Sans Regular"/>
                <a:ea typeface="Fira Sans Regular"/>
                <a:cs typeface="Fira Sans Regular"/>
                <a:sym typeface="Fira Sans Regular"/>
              </a:rPr>
              <a:t> </a:t>
            </a:r>
            <a:r>
              <a:rPr lang="de-DE" sz="2400" spc="31" dirty="0" err="1">
                <a:latin typeface="Fira Sans Regular"/>
                <a:ea typeface="Fira Sans Regular"/>
                <a:cs typeface="Fira Sans Regular"/>
                <a:sym typeface="Fira Sans Regular"/>
              </a:rPr>
              <a:t>consortium</a:t>
            </a:r>
            <a:endParaRPr lang="de-DE" sz="2400" spc="31" dirty="0">
              <a:latin typeface="Fira Sans Regular"/>
              <a:ea typeface="Fira Sans Regular"/>
              <a:cs typeface="Fira Sans Regular"/>
              <a:sym typeface="Fira Sans Regular"/>
            </a:endParaRPr>
          </a:p>
        </p:txBody>
      </p:sp>
      <p:sp>
        <p:nvSpPr>
          <p:cNvPr id="5" name="Zwischenüberschrift…">
            <a:extLst>
              <a:ext uri="{FF2B5EF4-FFF2-40B4-BE49-F238E27FC236}">
                <a16:creationId xmlns:a16="http://schemas.microsoft.com/office/drawing/2014/main" id="{77CAD67C-A2D9-434C-9AEC-34E1BB31DCB2}"/>
              </a:ext>
            </a:extLst>
          </p:cNvPr>
          <p:cNvSpPr txBox="1">
            <a:spLocks/>
          </p:cNvSpPr>
          <p:nvPr/>
        </p:nvSpPr>
        <p:spPr>
          <a:xfrm>
            <a:off x="2117896" y="13055280"/>
            <a:ext cx="18826786" cy="1209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</a:t>
            </a:r>
            <a:endParaRPr lang="de-DE" sz="5100" b="0" dirty="0" smtClean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700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: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Fira Sans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34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r>
              <a:rPr lang="de-DE" sz="3400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Primärfarbe, Abstand danach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17 </a:t>
            </a:r>
            <a:r>
              <a:rPr lang="de-DE" sz="3400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400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Fließtext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Fira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sans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regular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34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Zab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46,71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, 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57200" indent="-457200" defTabSz="1353839" hangingPunct="1">
              <a:lnSpc>
                <a:spcPts val="4666"/>
              </a:lnSpc>
              <a:spcAft>
                <a:spcPts val="1700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Auflistungen wie Fließtext, Auflistungspunkte in Primärfarbe. Abstand nach den Absätzen 17 Pt</a:t>
            </a: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smtClean="0">
                <a:solidFill>
                  <a:srgbClr val="74B549"/>
                </a:solidFill>
                <a:latin typeface="Fira Sans Regular"/>
              </a:rPr>
              <a:t>Pt,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509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u="sng" spc="31" dirty="0" err="1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393" u="sng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</a:t>
            </a:r>
            <a:r>
              <a:rPr lang="de-DE" sz="3393" spc="31" dirty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 Fira Sans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bold</a:t>
            </a:r>
            <a:r>
              <a:rPr lang="de-DE" sz="3393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34 </a:t>
            </a:r>
            <a:r>
              <a:rPr lang="de-DE" sz="3393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pt</a:t>
            </a:r>
            <a:endParaRPr lang="de-DE" sz="3393" spc="31" dirty="0">
              <a:solidFill>
                <a:srgbClr val="74B549"/>
              </a:solidFill>
              <a:latin typeface="Fira Sans Regular"/>
              <a:ea typeface="Fira Sans SemiBold"/>
              <a:cs typeface="Fira Sans SemiBold"/>
              <a:sym typeface="Fira Sans SemiBold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u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393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393" b="0" dirty="0">
                <a:latin typeface="Fira Sans Regular"/>
                <a:ea typeface="Fira Sans Book"/>
                <a:cs typeface="Fira Sans Book"/>
                <a:sym typeface="Fira Sans Book"/>
              </a:rPr>
              <a:t> quam</a:t>
            </a: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942" y="14716334"/>
            <a:ext cx="841321" cy="3225064"/>
          </a:xfrm>
          <a:prstGeom prst="rect">
            <a:avLst/>
          </a:prstGeom>
        </p:spPr>
      </p:pic>
      <p:sp>
        <p:nvSpPr>
          <p:cNvPr id="9" name="Zwischenüberschrift…">
            <a:extLst>
              <a:ext uri="{FF2B5EF4-FFF2-40B4-BE49-F238E27FC236}">
                <a16:creationId xmlns:a16="http://schemas.microsoft.com/office/drawing/2014/main" id="{D3A1DEE3-EA5C-4E4E-8DD9-DE3C26E39D68}"/>
              </a:ext>
            </a:extLst>
          </p:cNvPr>
          <p:cNvSpPr txBox="1">
            <a:spLocks/>
          </p:cNvSpPr>
          <p:nvPr/>
        </p:nvSpPr>
        <p:spPr>
          <a:xfrm>
            <a:off x="23057850" y="13073447"/>
            <a:ext cx="17104936" cy="516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1353839" hangingPunct="1">
              <a:lnSpc>
                <a:spcPts val="4666"/>
              </a:lnSpc>
              <a:spcBef>
                <a:spcPts val="1558"/>
              </a:spcBef>
              <a:spcAft>
                <a:spcPts val="1697"/>
              </a:spcAft>
              <a:defRPr sz="2280" spc="22">
                <a:solidFill>
                  <a:srgbClr val="999999"/>
                </a:solidFill>
                <a:latin typeface="Fira Sans SemiBold"/>
                <a:ea typeface="Fira Sans SemiBold"/>
                <a:cs typeface="Fira Sans SemiBold"/>
                <a:sym typeface="Fira Sans SemiBold"/>
              </a:defRPr>
            </a:pPr>
            <a:r>
              <a:rPr lang="de-DE" sz="5100" b="0" u="sng" dirty="0">
                <a:solidFill>
                  <a:srgbClr val="74B549"/>
                </a:solidFill>
                <a:latin typeface="Fira Sans Regular"/>
              </a:rPr>
              <a:t>Überschrift 2. Ordnung</a:t>
            </a:r>
            <a:r>
              <a:rPr lang="de-DE" sz="5100" b="0" dirty="0">
                <a:solidFill>
                  <a:srgbClr val="74B549"/>
                </a:solidFill>
                <a:latin typeface="Fira Sans Regular"/>
              </a:rPr>
              <a:t>, 51 </a:t>
            </a:r>
            <a:r>
              <a:rPr lang="de-DE" sz="5100" b="0" dirty="0" err="1" smtClean="0">
                <a:solidFill>
                  <a:srgbClr val="74B549"/>
                </a:solidFill>
                <a:latin typeface="Fira Sans Regular"/>
              </a:rPr>
              <a:t>pt</a:t>
            </a:r>
            <a:endParaRPr lang="de-DE" sz="5100" b="0" dirty="0">
              <a:solidFill>
                <a:srgbClr val="74B549"/>
              </a:solidFill>
              <a:latin typeface="Fira Sans Regular"/>
            </a:endParaRPr>
          </a:p>
          <a:p>
            <a:pPr defTabSz="1353839" hangingPunct="1">
              <a:lnSpc>
                <a:spcPts val="4666"/>
              </a:lnSpc>
              <a:spcAft>
                <a:spcPts val="1697"/>
              </a:spcAft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u="sng" spc="31" dirty="0" err="1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Subline</a:t>
            </a:r>
            <a:r>
              <a:rPr lang="de-DE" sz="3400" u="sng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, </a:t>
            </a:r>
            <a:r>
              <a:rPr lang="de-DE" sz="3400" spc="31" dirty="0" smtClean="0">
                <a:solidFill>
                  <a:srgbClr val="74B549"/>
                </a:solidFill>
                <a:latin typeface="Fira Sans Regular"/>
                <a:ea typeface="Fira Sans SemiBold"/>
                <a:cs typeface="Fira Sans SemiBold"/>
                <a:sym typeface="Fira Sans SemiBold"/>
              </a:rPr>
              <a:t>siehe links</a:t>
            </a:r>
            <a:endParaRPr lang="de-DE" sz="3400" b="0" dirty="0">
              <a:latin typeface="Fira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rerum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volorepuda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eossed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sum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cum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quam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ratistempore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pore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,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nulpa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quo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Neseque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eaque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  <p:sp>
        <p:nvSpPr>
          <p:cNvPr id="10" name="Zwischenüberschrift…">
            <a:extLst>
              <a:ext uri="{FF2B5EF4-FFF2-40B4-BE49-F238E27FC236}">
                <a16:creationId xmlns:a16="http://schemas.microsoft.com/office/drawing/2014/main" id="{21EF0CDB-9A9A-41C4-AE97-8310030A5588}"/>
              </a:ext>
            </a:extLst>
          </p:cNvPr>
          <p:cNvSpPr txBox="1">
            <a:spLocks/>
          </p:cNvSpPr>
          <p:nvPr/>
        </p:nvSpPr>
        <p:spPr>
          <a:xfrm>
            <a:off x="21029942" y="19019413"/>
            <a:ext cx="18208624" cy="258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1007989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2015978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3023967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4031955" algn="l" defTabSz="18199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126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806391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940789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10751881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12095866" marR="0" indent="-1343985" algn="l" defTabSz="5375804" rtl="0" latinLnBrk="0">
              <a:lnSpc>
                <a:spcPct val="90000"/>
              </a:lnSpc>
              <a:spcBef>
                <a:spcPts val="9921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10583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u="sng" dirty="0">
                <a:latin typeface="Fira Sans Regular"/>
                <a:ea typeface="Fira Sans Book"/>
                <a:cs typeface="Fira Sans Book"/>
                <a:sym typeface="Fira Sans Book"/>
              </a:rPr>
              <a:t>Auflistungen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wie Fließtext, Auflistungspunkte in Primärfarbe. Abstand nach den Absätzen </a:t>
            </a:r>
            <a:r>
              <a:rPr lang="de-DE" sz="3400" b="0" dirty="0" smtClean="0">
                <a:latin typeface="Fira Sans Regular"/>
                <a:ea typeface="Fira Sans Book"/>
                <a:cs typeface="Fira Sans Book"/>
                <a:sym typeface="Fira Sans Book"/>
              </a:rPr>
              <a:t>17 </a:t>
            </a:r>
            <a:r>
              <a:rPr lang="de-DE" sz="3400" b="0" dirty="0" err="1" smtClean="0">
                <a:latin typeface="Fira Sans Regular"/>
                <a:ea typeface="Fira Sans Book"/>
                <a:cs typeface="Fira Sans Book"/>
                <a:sym typeface="Fira Sans Book"/>
              </a:rPr>
              <a:t>pt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spcAft>
                <a:spcPts val="1697"/>
              </a:spcAft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enimill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acepudam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vid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eium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voluptate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autem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eostori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busdant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ut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litaectiis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recture</a:t>
            </a:r>
            <a:r>
              <a:rPr lang="de-DE" sz="3400" b="0" dirty="0">
                <a:latin typeface="Fira Sans Regular"/>
                <a:ea typeface="Fira Sans Book"/>
                <a:cs typeface="Fira Sans Book"/>
                <a:sym typeface="Fira Sans Book"/>
              </a:rPr>
              <a:t> </a:t>
            </a:r>
            <a:r>
              <a:rPr lang="de-DE" sz="3400" b="0" dirty="0" err="1">
                <a:latin typeface="Fira Sans Regular"/>
                <a:ea typeface="Fira Sans Book"/>
                <a:cs typeface="Fira Sans Book"/>
                <a:sym typeface="Fira Sans Book"/>
              </a:rPr>
              <a:t>pernam</a:t>
            </a:r>
            <a:endParaRPr lang="de-DE" sz="3400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defTabSz="1353839" hangingPunct="1">
              <a:lnSpc>
                <a:spcPts val="4666"/>
              </a:lnSpc>
              <a:buClr>
                <a:srgbClr val="74B549"/>
              </a:buClr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  <a:p>
            <a:pPr marL="484792" indent="-484792" defTabSz="1353839" hangingPunct="1">
              <a:lnSpc>
                <a:spcPts val="4666"/>
              </a:lnSpc>
              <a:buClr>
                <a:srgbClr val="74B549"/>
              </a:buClr>
              <a:buFont typeface="Arial" panose="020B0604020202020204" pitchFamily="34" charset="0"/>
              <a:buChar char="•"/>
              <a:defRPr sz="2280">
                <a:latin typeface="Fira Sans Book"/>
                <a:ea typeface="Fira Sans Book"/>
                <a:cs typeface="Fira Sans Book"/>
                <a:sym typeface="Fira Sans Book"/>
              </a:defRPr>
            </a:pPr>
            <a:endParaRPr lang="de-DE" sz="3393" b="0" dirty="0">
              <a:latin typeface="Fira Sans Regular"/>
              <a:ea typeface="Fira Sans Book"/>
              <a:cs typeface="Fira Sans Book"/>
              <a:sym typeface="Fira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62199107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1500</Words>
  <Application>Microsoft Office PowerPoint</Application>
  <PresentationFormat>Benutzerdefiniert</PresentationFormat>
  <Paragraphs>96</Paragraphs>
  <Slides>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Arial</vt:lpstr>
      <vt:lpstr>Fira regular</vt:lpstr>
      <vt:lpstr>Fira Sans Book</vt:lpstr>
      <vt:lpstr>Fira Sans Regular</vt:lpstr>
      <vt:lpstr>Fira Sans SemiBold</vt:lpstr>
      <vt:lpstr>Helvetica Neue</vt:lpstr>
      <vt:lpstr>21_BasicWhite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</dc:title>
  <dc:creator>Freise, Monica</dc:creator>
  <cp:lastModifiedBy>Kirchgessner, Oliver</cp:lastModifiedBy>
  <cp:revision>58</cp:revision>
  <dcterms:modified xsi:type="dcterms:W3CDTF">2025-04-09T07:30:33Z</dcterms:modified>
</cp:coreProperties>
</file>