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0" r:id="rId1"/>
  </p:sldMasterIdLst>
  <p:notesMasterIdLst>
    <p:notesMasterId r:id="rId3"/>
  </p:notesMasterIdLst>
  <p:sldIdLst>
    <p:sldId id="257" r:id="rId2"/>
  </p:sldIdLst>
  <p:sldSz cx="30275213" cy="42803763"/>
  <p:notesSz cx="6858000" cy="9144000"/>
  <p:defaultTextStyle>
    <a:defPPr>
      <a:defRPr lang="de-DE"/>
    </a:defPPr>
    <a:lvl1pPr marL="0" algn="l" defTabSz="3507611" rtl="0" eaLnBrk="1" latinLnBrk="0" hangingPunct="1">
      <a:defRPr sz="6905" kern="1200">
        <a:solidFill>
          <a:schemeClr val="tx1"/>
        </a:solidFill>
        <a:latin typeface="+mn-lt"/>
        <a:ea typeface="+mn-ea"/>
        <a:cs typeface="+mn-cs"/>
      </a:defRPr>
    </a:lvl1pPr>
    <a:lvl2pPr marL="1753806" algn="l" defTabSz="3507611" rtl="0" eaLnBrk="1" latinLnBrk="0" hangingPunct="1">
      <a:defRPr sz="6905" kern="1200">
        <a:solidFill>
          <a:schemeClr val="tx1"/>
        </a:solidFill>
        <a:latin typeface="+mn-lt"/>
        <a:ea typeface="+mn-ea"/>
        <a:cs typeface="+mn-cs"/>
      </a:defRPr>
    </a:lvl2pPr>
    <a:lvl3pPr marL="3507611" algn="l" defTabSz="3507611" rtl="0" eaLnBrk="1" latinLnBrk="0" hangingPunct="1">
      <a:defRPr sz="6905" kern="1200">
        <a:solidFill>
          <a:schemeClr val="tx1"/>
        </a:solidFill>
        <a:latin typeface="+mn-lt"/>
        <a:ea typeface="+mn-ea"/>
        <a:cs typeface="+mn-cs"/>
      </a:defRPr>
    </a:lvl3pPr>
    <a:lvl4pPr marL="5261418" algn="l" defTabSz="3507611" rtl="0" eaLnBrk="1" latinLnBrk="0" hangingPunct="1">
      <a:defRPr sz="6905" kern="1200">
        <a:solidFill>
          <a:schemeClr val="tx1"/>
        </a:solidFill>
        <a:latin typeface="+mn-lt"/>
        <a:ea typeface="+mn-ea"/>
        <a:cs typeface="+mn-cs"/>
      </a:defRPr>
    </a:lvl4pPr>
    <a:lvl5pPr marL="7015223" algn="l" defTabSz="3507611" rtl="0" eaLnBrk="1" latinLnBrk="0" hangingPunct="1">
      <a:defRPr sz="6905" kern="1200">
        <a:solidFill>
          <a:schemeClr val="tx1"/>
        </a:solidFill>
        <a:latin typeface="+mn-lt"/>
        <a:ea typeface="+mn-ea"/>
        <a:cs typeface="+mn-cs"/>
      </a:defRPr>
    </a:lvl5pPr>
    <a:lvl6pPr marL="8769029" algn="l" defTabSz="3507611" rtl="0" eaLnBrk="1" latinLnBrk="0" hangingPunct="1">
      <a:defRPr sz="6905" kern="1200">
        <a:solidFill>
          <a:schemeClr val="tx1"/>
        </a:solidFill>
        <a:latin typeface="+mn-lt"/>
        <a:ea typeface="+mn-ea"/>
        <a:cs typeface="+mn-cs"/>
      </a:defRPr>
    </a:lvl6pPr>
    <a:lvl7pPr marL="10522835" algn="l" defTabSz="3507611" rtl="0" eaLnBrk="1" latinLnBrk="0" hangingPunct="1">
      <a:defRPr sz="6905" kern="1200">
        <a:solidFill>
          <a:schemeClr val="tx1"/>
        </a:solidFill>
        <a:latin typeface="+mn-lt"/>
        <a:ea typeface="+mn-ea"/>
        <a:cs typeface="+mn-cs"/>
      </a:defRPr>
    </a:lvl7pPr>
    <a:lvl8pPr marL="12276641" algn="l" defTabSz="3507611" rtl="0" eaLnBrk="1" latinLnBrk="0" hangingPunct="1">
      <a:defRPr sz="6905" kern="1200">
        <a:solidFill>
          <a:schemeClr val="tx1"/>
        </a:solidFill>
        <a:latin typeface="+mn-lt"/>
        <a:ea typeface="+mn-ea"/>
        <a:cs typeface="+mn-cs"/>
      </a:defRPr>
    </a:lvl8pPr>
    <a:lvl9pPr marL="14030447" algn="l" defTabSz="3507611" rtl="0" eaLnBrk="1" latinLnBrk="0" hangingPunct="1">
      <a:defRPr sz="6905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4B549"/>
    <a:srgbClr val="00917A"/>
    <a:srgbClr val="A7C637"/>
    <a:srgbClr val="B1B3B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>
    <p:restoredLeft sz="18025" autoAdjust="0"/>
    <p:restoredTop sz="94641" autoAdjust="0"/>
  </p:normalViewPr>
  <p:slideViewPr>
    <p:cSldViewPr snapToGrid="0">
      <p:cViewPr varScale="1">
        <p:scale>
          <a:sx n="14" d="100"/>
          <a:sy n="14" d="100"/>
        </p:scale>
        <p:origin x="2443" y="2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E787FF-5F01-4C7C-A378-5D4F7A75FBDD}" type="datetimeFigureOut">
              <a:rPr lang="de-DE" smtClean="0"/>
              <a:t>09.12.2024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F3D12A-B773-4041-9775-80B0E6938C6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494608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3507611" rtl="0" eaLnBrk="1" latinLnBrk="0" hangingPunct="1">
      <a:defRPr sz="4603" kern="1200">
        <a:solidFill>
          <a:schemeClr val="tx1"/>
        </a:solidFill>
        <a:latin typeface="+mn-lt"/>
        <a:ea typeface="+mn-ea"/>
        <a:cs typeface="+mn-cs"/>
      </a:defRPr>
    </a:lvl1pPr>
    <a:lvl2pPr marL="1753806" algn="l" defTabSz="3507611" rtl="0" eaLnBrk="1" latinLnBrk="0" hangingPunct="1">
      <a:defRPr sz="4603" kern="1200">
        <a:solidFill>
          <a:schemeClr val="tx1"/>
        </a:solidFill>
        <a:latin typeface="+mn-lt"/>
        <a:ea typeface="+mn-ea"/>
        <a:cs typeface="+mn-cs"/>
      </a:defRPr>
    </a:lvl2pPr>
    <a:lvl3pPr marL="3507611" algn="l" defTabSz="3507611" rtl="0" eaLnBrk="1" latinLnBrk="0" hangingPunct="1">
      <a:defRPr sz="4603" kern="1200">
        <a:solidFill>
          <a:schemeClr val="tx1"/>
        </a:solidFill>
        <a:latin typeface="+mn-lt"/>
        <a:ea typeface="+mn-ea"/>
        <a:cs typeface="+mn-cs"/>
      </a:defRPr>
    </a:lvl3pPr>
    <a:lvl4pPr marL="5261418" algn="l" defTabSz="3507611" rtl="0" eaLnBrk="1" latinLnBrk="0" hangingPunct="1">
      <a:defRPr sz="4603" kern="1200">
        <a:solidFill>
          <a:schemeClr val="tx1"/>
        </a:solidFill>
        <a:latin typeface="+mn-lt"/>
        <a:ea typeface="+mn-ea"/>
        <a:cs typeface="+mn-cs"/>
      </a:defRPr>
    </a:lvl4pPr>
    <a:lvl5pPr marL="7015223" algn="l" defTabSz="3507611" rtl="0" eaLnBrk="1" latinLnBrk="0" hangingPunct="1">
      <a:defRPr sz="4603" kern="1200">
        <a:solidFill>
          <a:schemeClr val="tx1"/>
        </a:solidFill>
        <a:latin typeface="+mn-lt"/>
        <a:ea typeface="+mn-ea"/>
        <a:cs typeface="+mn-cs"/>
      </a:defRPr>
    </a:lvl5pPr>
    <a:lvl6pPr marL="8769029" algn="l" defTabSz="3507611" rtl="0" eaLnBrk="1" latinLnBrk="0" hangingPunct="1">
      <a:defRPr sz="4603" kern="1200">
        <a:solidFill>
          <a:schemeClr val="tx1"/>
        </a:solidFill>
        <a:latin typeface="+mn-lt"/>
        <a:ea typeface="+mn-ea"/>
        <a:cs typeface="+mn-cs"/>
      </a:defRPr>
    </a:lvl6pPr>
    <a:lvl7pPr marL="10522835" algn="l" defTabSz="3507611" rtl="0" eaLnBrk="1" latinLnBrk="0" hangingPunct="1">
      <a:defRPr sz="4603" kern="1200">
        <a:solidFill>
          <a:schemeClr val="tx1"/>
        </a:solidFill>
        <a:latin typeface="+mn-lt"/>
        <a:ea typeface="+mn-ea"/>
        <a:cs typeface="+mn-cs"/>
      </a:defRPr>
    </a:lvl7pPr>
    <a:lvl8pPr marL="12276641" algn="l" defTabSz="3507611" rtl="0" eaLnBrk="1" latinLnBrk="0" hangingPunct="1">
      <a:defRPr sz="4603" kern="1200">
        <a:solidFill>
          <a:schemeClr val="tx1"/>
        </a:solidFill>
        <a:latin typeface="+mn-lt"/>
        <a:ea typeface="+mn-ea"/>
        <a:cs typeface="+mn-cs"/>
      </a:defRPr>
    </a:lvl8pPr>
    <a:lvl9pPr marL="14030447" algn="l" defTabSz="3507611" rtl="0" eaLnBrk="1" latinLnBrk="0" hangingPunct="1">
      <a:defRPr sz="4603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platzhalter 11"/>
          <p:cNvSpPr>
            <a:spLocks noGrp="1"/>
          </p:cNvSpPr>
          <p:nvPr>
            <p:ph type="body" sz="quarter" idx="14" hasCustomPrompt="1"/>
          </p:nvPr>
        </p:nvSpPr>
        <p:spPr>
          <a:xfrm>
            <a:off x="2081213" y="6139544"/>
            <a:ext cx="26112787" cy="2220686"/>
          </a:xfrm>
          <a:prstGeom prst="rect">
            <a:avLst/>
          </a:prstGeom>
        </p:spPr>
        <p:txBody>
          <a:bodyPr/>
          <a:lstStyle>
            <a:lvl1pPr marL="0" marR="0" indent="0" algn="l" defTabSz="2853617" rtl="0" eaLnBrk="1" fontAlgn="auto" latinLnBrk="0" hangingPunct="1">
              <a:lnSpc>
                <a:spcPts val="3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0" spc="22">
                <a:latin typeface="Fira Sans Regular"/>
                <a:sym typeface="Fira Sans Regular"/>
              </a:defRPr>
            </a:lvl1pPr>
          </a:lstStyle>
          <a:p>
            <a:pPr marL="0" marR="0" lvl="0" indent="0" algn="l" defTabSz="2853617" rtl="0" eaLnBrk="1" fontAlgn="auto" latinLnBrk="0" hangingPunct="1">
              <a:lnSpc>
                <a:spcPts val="3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0" spc="22">
                <a:latin typeface="Fira Sans Regular"/>
                <a:ea typeface="Fira Sans Regular"/>
                <a:cs typeface="Fira Sans Regular"/>
                <a:sym typeface="Fira Sans Regular"/>
              </a:defRPr>
            </a:pPr>
            <a:r>
              <a:rPr kumimoji="0" lang="de-DE" sz="2265" b="0" i="0" u="sng" strike="noStrike" kern="0" cap="none" spc="22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ira Sans Regular"/>
                <a:ea typeface="Fira Sans Regular"/>
                <a:cs typeface="Fira Sans Regular"/>
                <a:sym typeface="Fira Sans Regular"/>
              </a:rPr>
              <a:t>Autoren, </a:t>
            </a:r>
            <a:r>
              <a:rPr kumimoji="0" lang="de-DE" sz="2265" b="0" i="0" u="none" strike="noStrike" kern="0" cap="none" spc="22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ira Sans Regular"/>
                <a:ea typeface="Fira Sans Regular"/>
                <a:cs typeface="Fira Sans Regular"/>
                <a:sym typeface="Fira Sans Regular"/>
              </a:rPr>
              <a:t>Fira Sans </a:t>
            </a:r>
            <a:r>
              <a:rPr kumimoji="0" lang="de-DE" sz="2265" b="0" i="0" u="none" strike="noStrike" kern="0" cap="none" spc="22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ira Sans Regular"/>
                <a:ea typeface="Fira Sans Regular"/>
                <a:cs typeface="Fira Sans Regular"/>
                <a:sym typeface="Fira Sans Regular"/>
              </a:rPr>
              <a:t>regular</a:t>
            </a:r>
            <a:r>
              <a:rPr kumimoji="0" lang="de-DE" sz="2265" b="0" i="0" u="none" strike="noStrike" kern="0" cap="none" spc="22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ira Sans Regular"/>
                <a:ea typeface="Fira Sans Regular"/>
                <a:cs typeface="Fira Sans Regular"/>
                <a:sym typeface="Fira Sans Regular"/>
              </a:rPr>
              <a:t>, 22,7  Pt, ZAB 33, alle hintereinander wegsetzen, um Platz zu sparen, mit Komma oder </a:t>
            </a:r>
            <a:r>
              <a:rPr kumimoji="0" lang="de-DE" sz="2265" b="0" i="0" u="none" strike="noStrike" kern="0" cap="none" spc="22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ira Sans Regular"/>
                <a:ea typeface="Fira Sans Regular"/>
                <a:cs typeface="Fira Sans Regular"/>
                <a:sym typeface="Fira Sans Regular"/>
              </a:rPr>
              <a:t>Semicolon</a:t>
            </a:r>
            <a:r>
              <a:rPr kumimoji="0" lang="de-DE" sz="2265" b="0" i="0" u="none" strike="noStrike" kern="0" cap="none" spc="22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ira Sans Regular"/>
                <a:ea typeface="Fira Sans Regular"/>
                <a:cs typeface="Fira Sans Regular"/>
                <a:sym typeface="Fira Sans Regular"/>
              </a:rPr>
              <a:t> trennen.</a:t>
            </a:r>
            <a:br>
              <a:rPr kumimoji="0" lang="de-DE" sz="2265" b="0" i="0" u="none" strike="noStrike" kern="0" cap="none" spc="22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ira Sans Regular"/>
                <a:ea typeface="Fira Sans Regular"/>
                <a:cs typeface="Fira Sans Regular"/>
                <a:sym typeface="Fira Sans Regular"/>
              </a:rPr>
            </a:br>
            <a:r>
              <a:rPr kumimoji="0" lang="de-DE" sz="2265" b="0" i="0" u="none" strike="noStrike" kern="0" cap="none" spc="22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ira Sans Regular"/>
                <a:ea typeface="Fira Sans Regular"/>
                <a:cs typeface="Fira Sans Regular"/>
                <a:sym typeface="Fira Sans Regular"/>
              </a:rPr>
              <a:t>Senthold Asseng (Technical University </a:t>
            </a:r>
            <a:r>
              <a:rPr kumimoji="0" lang="de-DE" sz="2265" b="0" i="0" u="none" strike="noStrike" kern="0" cap="none" spc="22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ira Sans Regular"/>
                <a:ea typeface="Fira Sans Regular"/>
                <a:cs typeface="Fira Sans Regular"/>
                <a:sym typeface="Fira Sans Regular"/>
              </a:rPr>
              <a:t>of</a:t>
            </a:r>
            <a:r>
              <a:rPr kumimoji="0" lang="de-DE" sz="2265" b="0" i="0" u="none" strike="noStrike" kern="0" cap="none" spc="22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ira Sans Regular"/>
                <a:ea typeface="Fira Sans Regular"/>
                <a:cs typeface="Fira Sans Regular"/>
                <a:sym typeface="Fira Sans Regular"/>
              </a:rPr>
              <a:t> </a:t>
            </a:r>
            <a:r>
              <a:rPr kumimoji="0" lang="de-DE" sz="2265" b="0" i="0" u="none" strike="noStrike" kern="0" cap="none" spc="22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ira Sans Regular"/>
                <a:ea typeface="Fira Sans Regular"/>
                <a:cs typeface="Fira Sans Regular"/>
                <a:sym typeface="Fira Sans Regular"/>
              </a:rPr>
              <a:t>Munich</a:t>
            </a:r>
            <a:r>
              <a:rPr kumimoji="0" lang="de-DE" sz="2265" b="0" i="0" u="none" strike="noStrike" kern="0" cap="none" spc="22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ira Sans Regular"/>
                <a:ea typeface="Fira Sans Regular"/>
                <a:cs typeface="Fira Sans Regular"/>
                <a:sym typeface="Fira Sans Regular"/>
              </a:rPr>
              <a:t>, TUM), Til Feike (Julius Kühn-Institute, JKI), Ulrike Stahl (Julius Kühn-Institute, JKI), Daniel Martini, (Kuratorium für Technik und Bauwesen in der Landwirtschaft, KTBL), Matthias Lange (Leibniz Institute </a:t>
            </a:r>
            <a:r>
              <a:rPr kumimoji="0" lang="de-DE" sz="2265" b="0" i="0" u="none" strike="noStrike" kern="0" cap="none" spc="22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ira Sans Regular"/>
                <a:ea typeface="Fira Sans Regular"/>
                <a:cs typeface="Fira Sans Regular"/>
                <a:sym typeface="Fira Sans Regular"/>
              </a:rPr>
              <a:t>of</a:t>
            </a:r>
            <a:r>
              <a:rPr kumimoji="0" lang="de-DE" sz="2265" b="0" i="0" u="none" strike="noStrike" kern="0" cap="none" spc="22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ira Sans Regular"/>
                <a:ea typeface="Fira Sans Regular"/>
                <a:cs typeface="Fira Sans Regular"/>
                <a:sym typeface="Fira Sans Regular"/>
              </a:rPr>
              <a:t> Plant </a:t>
            </a:r>
            <a:r>
              <a:rPr kumimoji="0" lang="de-DE" sz="2265" b="0" i="0" u="none" strike="noStrike" kern="0" cap="none" spc="22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ira Sans Regular"/>
                <a:ea typeface="Fira Sans Regular"/>
                <a:cs typeface="Fira Sans Regular"/>
                <a:sym typeface="Fira Sans Regular"/>
              </a:rPr>
              <a:t>Genetics</a:t>
            </a:r>
            <a:r>
              <a:rPr kumimoji="0" lang="de-DE" sz="2265" b="0" i="0" u="none" strike="noStrike" kern="0" cap="none" spc="22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ira Sans Regular"/>
                <a:ea typeface="Fira Sans Regular"/>
                <a:cs typeface="Fira Sans Regular"/>
                <a:sym typeface="Fira Sans Regular"/>
              </a:rPr>
              <a:t> </a:t>
            </a:r>
            <a:r>
              <a:rPr kumimoji="0" lang="de-DE" sz="2265" b="0" i="0" u="none" strike="noStrike" kern="0" cap="none" spc="22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ira Sans Regular"/>
                <a:ea typeface="Fira Sans Regular"/>
                <a:cs typeface="Fira Sans Regular"/>
                <a:sym typeface="Fira Sans Regular"/>
              </a:rPr>
              <a:t>and</a:t>
            </a:r>
            <a:r>
              <a:rPr kumimoji="0" lang="de-DE" sz="2265" b="0" i="0" u="none" strike="noStrike" kern="0" cap="none" spc="22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ira Sans Regular"/>
                <a:ea typeface="Fira Sans Regular"/>
                <a:cs typeface="Fira Sans Regular"/>
                <a:sym typeface="Fira Sans Regular"/>
              </a:rPr>
              <a:t> </a:t>
            </a:r>
            <a:r>
              <a:rPr kumimoji="0" lang="de-DE" sz="2265" b="0" i="0" u="none" strike="noStrike" kern="0" cap="none" spc="22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ira Sans Regular"/>
                <a:ea typeface="Fira Sans Regular"/>
                <a:cs typeface="Fira Sans Regular"/>
                <a:sym typeface="Fira Sans Regular"/>
              </a:rPr>
              <a:t>Crop</a:t>
            </a:r>
            <a:r>
              <a:rPr kumimoji="0" lang="de-DE" sz="2265" b="0" i="0" u="none" strike="noStrike" kern="0" cap="none" spc="22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ira Sans Regular"/>
                <a:ea typeface="Fira Sans Regular"/>
                <a:cs typeface="Fira Sans Regular"/>
                <a:sym typeface="Fira Sans Regular"/>
              </a:rPr>
              <a:t> Plant Research, IPK), Daniel Arend (Leibniz Institute </a:t>
            </a:r>
            <a:r>
              <a:rPr kumimoji="0" lang="de-DE" sz="2265" b="0" i="0" u="none" strike="noStrike" kern="0" cap="none" spc="22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ira Sans Regular"/>
                <a:ea typeface="Fira Sans Regular"/>
                <a:cs typeface="Fira Sans Regular"/>
                <a:sym typeface="Fira Sans Regular"/>
              </a:rPr>
              <a:t>of</a:t>
            </a:r>
            <a:r>
              <a:rPr kumimoji="0" lang="de-DE" sz="2265" b="0" i="0" u="none" strike="noStrike" kern="0" cap="none" spc="22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ira Sans Regular"/>
                <a:ea typeface="Fira Sans Regular"/>
                <a:cs typeface="Fira Sans Regular"/>
                <a:sym typeface="Fira Sans Regular"/>
              </a:rPr>
              <a:t> Plant </a:t>
            </a:r>
            <a:r>
              <a:rPr kumimoji="0" lang="de-DE" sz="2265" b="0" i="0" u="none" strike="noStrike" kern="0" cap="none" spc="22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ira Sans Regular"/>
                <a:ea typeface="Fira Sans Regular"/>
                <a:cs typeface="Fira Sans Regular"/>
                <a:sym typeface="Fira Sans Regular"/>
              </a:rPr>
              <a:t>Genetics</a:t>
            </a:r>
            <a:r>
              <a:rPr kumimoji="0" lang="de-DE" sz="2265" b="0" i="0" u="none" strike="noStrike" kern="0" cap="none" spc="22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ira Sans Regular"/>
                <a:ea typeface="Fira Sans Regular"/>
                <a:cs typeface="Fira Sans Regular"/>
                <a:sym typeface="Fira Sans Regular"/>
              </a:rPr>
              <a:t> </a:t>
            </a:r>
            <a:r>
              <a:rPr kumimoji="0" lang="de-DE" sz="2265" b="0" i="0" u="none" strike="noStrike" kern="0" cap="none" spc="22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ira Sans Regular"/>
                <a:ea typeface="Fira Sans Regular"/>
                <a:cs typeface="Fira Sans Regular"/>
                <a:sym typeface="Fira Sans Regular"/>
              </a:rPr>
              <a:t>and</a:t>
            </a:r>
            <a:r>
              <a:rPr kumimoji="0" lang="de-DE" sz="2265" b="0" i="0" u="none" strike="noStrike" kern="0" cap="none" spc="22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ira Sans Regular"/>
                <a:ea typeface="Fira Sans Regular"/>
                <a:cs typeface="Fira Sans Regular"/>
                <a:sym typeface="Fira Sans Regular"/>
              </a:rPr>
              <a:t> </a:t>
            </a:r>
            <a:r>
              <a:rPr kumimoji="0" lang="de-DE" sz="2265" b="0" i="0" u="none" strike="noStrike" kern="0" cap="none" spc="22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ira Sans Regular"/>
                <a:ea typeface="Fira Sans Regular"/>
                <a:cs typeface="Fira Sans Regular"/>
                <a:sym typeface="Fira Sans Regular"/>
              </a:rPr>
              <a:t>Crop</a:t>
            </a:r>
            <a:r>
              <a:rPr kumimoji="0" lang="de-DE" sz="2265" b="0" i="0" u="none" strike="noStrike" kern="0" cap="none" spc="22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ira Sans Regular"/>
                <a:ea typeface="Fira Sans Regular"/>
                <a:cs typeface="Fira Sans Regular"/>
                <a:sym typeface="Fira Sans Regular"/>
              </a:rPr>
              <a:t> Plant Research, IPK), Xenia Specka (Leibniz) </a:t>
            </a:r>
            <a:r>
              <a:rPr kumimoji="0" lang="de-DE" sz="2265" b="0" i="0" u="none" strike="noStrike" kern="0" cap="none" spc="22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ira Sans Regular"/>
                <a:ea typeface="Fira Sans Regular"/>
                <a:cs typeface="Fira Sans Regular"/>
                <a:sym typeface="Fira Sans Regular"/>
              </a:rPr>
              <a:t>Centre</a:t>
            </a:r>
            <a:r>
              <a:rPr kumimoji="0" lang="de-DE" sz="2265" b="0" i="0" u="none" strike="noStrike" kern="0" cap="none" spc="22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ira Sans Regular"/>
                <a:ea typeface="Fira Sans Regular"/>
                <a:cs typeface="Fira Sans Regular"/>
                <a:sym typeface="Fira Sans Regular"/>
              </a:rPr>
              <a:t> </a:t>
            </a:r>
            <a:r>
              <a:rPr kumimoji="0" lang="de-DE" sz="2265" b="0" i="0" u="none" strike="noStrike" kern="0" cap="none" spc="22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ira Sans Regular"/>
                <a:ea typeface="Fira Sans Regular"/>
                <a:cs typeface="Fira Sans Regular"/>
                <a:sym typeface="Fira Sans Regular"/>
              </a:rPr>
              <a:t>for</a:t>
            </a:r>
            <a:r>
              <a:rPr kumimoji="0" lang="de-DE" sz="2265" b="0" i="0" u="none" strike="noStrike" kern="0" cap="none" spc="22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ira Sans Regular"/>
                <a:ea typeface="Fira Sans Regular"/>
                <a:cs typeface="Fira Sans Regular"/>
                <a:sym typeface="Fira Sans Regular"/>
              </a:rPr>
              <a:t> </a:t>
            </a:r>
            <a:r>
              <a:rPr kumimoji="0" lang="de-DE" sz="2265" b="0" i="0" u="none" strike="noStrike" kern="0" cap="none" spc="22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ira Sans Regular"/>
                <a:ea typeface="Fira Sans Regular"/>
                <a:cs typeface="Fira Sans Regular"/>
                <a:sym typeface="Fira Sans Regular"/>
              </a:rPr>
              <a:t>Agricultural</a:t>
            </a:r>
            <a:r>
              <a:rPr kumimoji="0" lang="de-DE" sz="2265" b="0" i="0" u="none" strike="noStrike" kern="0" cap="none" spc="22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ira Sans Regular"/>
                <a:ea typeface="Fira Sans Regular"/>
                <a:cs typeface="Fira Sans Regular"/>
                <a:sym typeface="Fira Sans Regular"/>
              </a:rPr>
              <a:t> </a:t>
            </a:r>
            <a:r>
              <a:rPr kumimoji="0" lang="de-DE" sz="2265" b="0" i="0" u="none" strike="noStrike" kern="0" cap="none" spc="22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ira Sans Regular"/>
                <a:ea typeface="Fira Sans Regular"/>
                <a:cs typeface="Fira Sans Regular"/>
                <a:sym typeface="Fira Sans Regular"/>
              </a:rPr>
              <a:t>Landscape</a:t>
            </a:r>
            <a:r>
              <a:rPr kumimoji="0" lang="de-DE" sz="2265" b="0" i="0" u="none" strike="noStrike" kern="0" cap="none" spc="22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ira Sans Regular"/>
                <a:ea typeface="Fira Sans Regular"/>
                <a:cs typeface="Fira Sans Regular"/>
                <a:sym typeface="Fira Sans Regular"/>
              </a:rPr>
              <a:t> Research, ZALF) on behalf </a:t>
            </a:r>
            <a:r>
              <a:rPr kumimoji="0" lang="de-DE" sz="2265" b="0" i="0" u="none" strike="noStrike" kern="0" cap="none" spc="22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ira Sans Regular"/>
                <a:ea typeface="Fira Sans Regular"/>
                <a:cs typeface="Fira Sans Regular"/>
                <a:sym typeface="Fira Sans Regular"/>
              </a:rPr>
              <a:t>of</a:t>
            </a:r>
            <a:r>
              <a:rPr kumimoji="0" lang="de-DE" sz="2265" b="0" i="0" u="none" strike="noStrike" kern="0" cap="none" spc="22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ira Sans Regular"/>
                <a:ea typeface="Fira Sans Regular"/>
                <a:cs typeface="Fira Sans Regular"/>
                <a:sym typeface="Fira Sans Regular"/>
              </a:rPr>
              <a:t> </a:t>
            </a:r>
            <a:r>
              <a:rPr kumimoji="0" lang="de-DE" sz="2265" b="0" i="0" u="none" strike="noStrike" kern="0" cap="none" spc="22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ira Sans Regular"/>
                <a:ea typeface="Fira Sans Regular"/>
                <a:cs typeface="Fira Sans Regular"/>
                <a:sym typeface="Fira Sans Regular"/>
              </a:rPr>
              <a:t>the</a:t>
            </a:r>
            <a:r>
              <a:rPr kumimoji="0" lang="de-DE" sz="2265" b="0" i="0" u="none" strike="noStrike" kern="0" cap="none" spc="22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ira Sans Regular"/>
                <a:ea typeface="Fira Sans Regular"/>
                <a:cs typeface="Fira Sans Regular"/>
                <a:sym typeface="Fira Sans Regular"/>
              </a:rPr>
              <a:t> </a:t>
            </a:r>
            <a:r>
              <a:rPr kumimoji="0" lang="de-DE" sz="2265" b="0" i="0" u="none" strike="noStrike" kern="0" cap="none" spc="22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ira Sans Regular"/>
                <a:ea typeface="Fira Sans Regular"/>
                <a:cs typeface="Fira Sans Regular"/>
                <a:sym typeface="Fira Sans Regular"/>
              </a:rPr>
              <a:t>FAIRagro</a:t>
            </a:r>
            <a:r>
              <a:rPr kumimoji="0" lang="de-DE" sz="2265" b="0" i="0" u="none" strike="noStrike" kern="0" cap="none" spc="22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ira Sans Regular"/>
                <a:ea typeface="Fira Sans Regular"/>
                <a:cs typeface="Fira Sans Regular"/>
                <a:sym typeface="Fira Sans Regular"/>
              </a:rPr>
              <a:t> </a:t>
            </a:r>
            <a:r>
              <a:rPr kumimoji="0" lang="de-DE" sz="2265" b="0" i="0" u="none" strike="noStrike" kern="0" cap="none" spc="22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ira Sans Regular"/>
                <a:ea typeface="Fira Sans Regular"/>
                <a:cs typeface="Fira Sans Regular"/>
                <a:sym typeface="Fira Sans Regular"/>
              </a:rPr>
              <a:t>consortium</a:t>
            </a:r>
            <a:endParaRPr kumimoji="0" lang="de-DE" sz="2265" b="0" i="0" u="none" strike="noStrike" kern="0" cap="none" spc="22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ira Sans Regular"/>
              <a:ea typeface="Fira Sans Regular"/>
              <a:cs typeface="Fira Sans Regular"/>
              <a:sym typeface="Fira Sans Regular"/>
            </a:endParaRPr>
          </a:p>
        </p:txBody>
      </p:sp>
      <p:sp>
        <p:nvSpPr>
          <p:cNvPr id="15" name="Titel 14"/>
          <p:cNvSpPr>
            <a:spLocks noGrp="1"/>
          </p:cNvSpPr>
          <p:nvPr>
            <p:ph type="title"/>
          </p:nvPr>
        </p:nvSpPr>
        <p:spPr>
          <a:xfrm>
            <a:off x="2081213" y="2279650"/>
            <a:ext cx="26112787" cy="3468007"/>
          </a:xfrm>
          <a:prstGeom prst="rect">
            <a:avLst/>
          </a:prstGeom>
        </p:spPr>
        <p:txBody>
          <a:bodyPr/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pic>
        <p:nvPicPr>
          <p:cNvPr id="17" name="Grafik 16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09" r="26185"/>
          <a:stretch/>
        </p:blipFill>
        <p:spPr>
          <a:xfrm>
            <a:off x="24485599" y="8538496"/>
            <a:ext cx="4724401" cy="5433864"/>
          </a:xfrm>
          <a:prstGeom prst="rect">
            <a:avLst/>
          </a:prstGeom>
        </p:spPr>
      </p:pic>
      <p:sp>
        <p:nvSpPr>
          <p:cNvPr id="19" name="Textplatzhalter 18"/>
          <p:cNvSpPr>
            <a:spLocks noGrp="1"/>
          </p:cNvSpPr>
          <p:nvPr>
            <p:ph type="body" sz="quarter" idx="15" hasCustomPrompt="1"/>
          </p:nvPr>
        </p:nvSpPr>
        <p:spPr>
          <a:xfrm>
            <a:off x="2081214" y="9067107"/>
            <a:ext cx="22500626" cy="4484915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5100">
                <a:solidFill>
                  <a:srgbClr val="00917A"/>
                </a:solidFill>
                <a:latin typeface="Fira Sans Book"/>
              </a:defRPr>
            </a:lvl1pPr>
            <a:lvl2pPr>
              <a:defRPr sz="5100">
                <a:solidFill>
                  <a:srgbClr val="74B549"/>
                </a:solidFill>
                <a:latin typeface="Fira Sans" panose="020B0503050000020004" pitchFamily="34" charset="0"/>
              </a:defRPr>
            </a:lvl2pPr>
            <a:lvl3pPr>
              <a:defRPr sz="5100">
                <a:solidFill>
                  <a:srgbClr val="74B549"/>
                </a:solidFill>
                <a:latin typeface="Fira Sans" panose="020B0503050000020004" pitchFamily="34" charset="0"/>
              </a:defRPr>
            </a:lvl3pPr>
            <a:lvl4pPr>
              <a:defRPr sz="5100">
                <a:solidFill>
                  <a:srgbClr val="74B549"/>
                </a:solidFill>
                <a:latin typeface="Fira Sans" panose="020B0503050000020004" pitchFamily="34" charset="0"/>
              </a:defRPr>
            </a:lvl4pPr>
            <a:lvl5pPr>
              <a:defRPr sz="5100">
                <a:solidFill>
                  <a:srgbClr val="74B549"/>
                </a:solidFill>
                <a:latin typeface="Fira Sans" panose="020B0503050000020004" pitchFamily="34" charset="0"/>
              </a:defRPr>
            </a:lvl5pPr>
          </a:lstStyle>
          <a:p>
            <a:pPr lvl="0"/>
            <a:r>
              <a:rPr lang="de-DE" dirty="0" smtClean="0"/>
              <a:t>Einführungstext: Fira </a:t>
            </a:r>
            <a:r>
              <a:rPr lang="de-DE" dirty="0" err="1" smtClean="0"/>
              <a:t>sans</a:t>
            </a:r>
            <a:r>
              <a:rPr lang="de-DE" dirty="0" smtClean="0"/>
              <a:t> </a:t>
            </a:r>
            <a:r>
              <a:rPr lang="de-DE" dirty="0" err="1" smtClean="0"/>
              <a:t>regular</a:t>
            </a:r>
            <a:r>
              <a:rPr lang="de-DE" dirty="0" smtClean="0"/>
              <a:t>, 51 </a:t>
            </a:r>
            <a:r>
              <a:rPr lang="de-DE" dirty="0" err="1" smtClean="0"/>
              <a:t>pt</a:t>
            </a:r>
            <a:r>
              <a:rPr lang="de-DE" dirty="0" smtClean="0"/>
              <a:t>, </a:t>
            </a:r>
            <a:r>
              <a:rPr lang="de-DE" dirty="0" err="1" smtClean="0"/>
              <a:t>Zab</a:t>
            </a:r>
            <a:r>
              <a:rPr lang="de-DE" dirty="0" smtClean="0"/>
              <a:t> 63 Pt, </a:t>
            </a:r>
            <a:r>
              <a:rPr lang="de-DE" dirty="0" err="1" smtClean="0"/>
              <a:t>Neseque</a:t>
            </a:r>
            <a:r>
              <a:rPr lang="de-DE" dirty="0" smtClean="0"/>
              <a:t> </a:t>
            </a:r>
            <a:r>
              <a:rPr lang="de-DE" dirty="0" err="1" smtClean="0"/>
              <a:t>eaque</a:t>
            </a:r>
            <a:r>
              <a:rPr lang="de-DE" dirty="0" smtClean="0"/>
              <a:t> </a:t>
            </a:r>
            <a:r>
              <a:rPr lang="de-DE" dirty="0" err="1" smtClean="0"/>
              <a:t>enimill</a:t>
            </a:r>
            <a:r>
              <a:rPr lang="de-DE" dirty="0" smtClean="0"/>
              <a:t> </a:t>
            </a:r>
          </a:p>
          <a:p>
            <a:pPr lvl="0"/>
            <a:r>
              <a:rPr lang="de-DE" dirty="0" err="1" smtClean="0"/>
              <a:t>acepudam</a:t>
            </a:r>
            <a:r>
              <a:rPr lang="de-DE" dirty="0" smtClean="0"/>
              <a:t> </a:t>
            </a:r>
            <a:r>
              <a:rPr lang="de-DE" dirty="0" err="1" smtClean="0"/>
              <a:t>vid</a:t>
            </a:r>
            <a:r>
              <a:rPr lang="de-DE" dirty="0" smtClean="0"/>
              <a:t> </a:t>
            </a:r>
            <a:r>
              <a:rPr lang="de-DE" dirty="0" err="1" smtClean="0"/>
              <a:t>eium</a:t>
            </a:r>
            <a:r>
              <a:rPr lang="de-DE" dirty="0" smtClean="0"/>
              <a:t> </a:t>
            </a:r>
            <a:r>
              <a:rPr lang="de-DE" dirty="0" err="1" smtClean="0"/>
              <a:t>voluptate</a:t>
            </a:r>
            <a:r>
              <a:rPr lang="de-DE" dirty="0" smtClean="0"/>
              <a:t> </a:t>
            </a:r>
            <a:r>
              <a:rPr lang="de-DE" dirty="0" err="1" smtClean="0"/>
              <a:t>autem</a:t>
            </a:r>
            <a:r>
              <a:rPr lang="de-DE" dirty="0" smtClean="0"/>
              <a:t> </a:t>
            </a:r>
            <a:r>
              <a:rPr lang="de-DE" dirty="0" err="1" smtClean="0"/>
              <a:t>eostori</a:t>
            </a:r>
            <a:r>
              <a:rPr lang="de-DE" dirty="0" smtClean="0"/>
              <a:t> </a:t>
            </a:r>
            <a:r>
              <a:rPr lang="de-DE" dirty="0" err="1" smtClean="0"/>
              <a:t>busdant</a:t>
            </a:r>
            <a:r>
              <a:rPr lang="de-DE" dirty="0" smtClean="0"/>
              <a:t> </a:t>
            </a:r>
            <a:r>
              <a:rPr lang="de-DE" dirty="0" err="1" smtClean="0"/>
              <a:t>ut</a:t>
            </a:r>
            <a:r>
              <a:rPr lang="de-DE" dirty="0" smtClean="0"/>
              <a:t> </a:t>
            </a:r>
            <a:r>
              <a:rPr lang="de-DE" dirty="0" err="1" smtClean="0"/>
              <a:t>litaectiis</a:t>
            </a:r>
            <a:r>
              <a:rPr lang="de-DE" dirty="0" smtClean="0"/>
              <a:t> </a:t>
            </a:r>
            <a:r>
              <a:rPr lang="de-DE" dirty="0" err="1" smtClean="0"/>
              <a:t>recture</a:t>
            </a:r>
            <a:endParaRPr lang="de-DE" dirty="0" smtClean="0"/>
          </a:p>
          <a:p>
            <a:pPr lvl="0"/>
            <a:r>
              <a:rPr lang="de-DE" dirty="0" err="1" smtClean="0"/>
              <a:t>ernam</a:t>
            </a:r>
            <a:r>
              <a:rPr lang="de-DE" dirty="0" smtClean="0"/>
              <a:t> </a:t>
            </a:r>
            <a:r>
              <a:rPr lang="de-DE" dirty="0" err="1" smtClean="0"/>
              <a:t>rerum</a:t>
            </a:r>
            <a:r>
              <a:rPr lang="de-DE" dirty="0" smtClean="0"/>
              <a:t> </a:t>
            </a:r>
            <a:r>
              <a:rPr lang="de-DE" dirty="0" err="1" smtClean="0"/>
              <a:t>volorepuda</a:t>
            </a:r>
            <a:r>
              <a:rPr lang="de-DE" dirty="0" smtClean="0"/>
              <a:t> </a:t>
            </a:r>
            <a:r>
              <a:rPr lang="de-DE" dirty="0" err="1" smtClean="0"/>
              <a:t>eossed</a:t>
            </a:r>
            <a:r>
              <a:rPr lang="de-DE" dirty="0" smtClean="0"/>
              <a:t> </a:t>
            </a:r>
            <a:r>
              <a:rPr lang="de-DE" dirty="0" err="1" smtClean="0"/>
              <a:t>que</a:t>
            </a:r>
            <a:r>
              <a:rPr lang="de-DE" dirty="0" smtClean="0"/>
              <a:t> </a:t>
            </a:r>
            <a:r>
              <a:rPr lang="de-DE" dirty="0" err="1" smtClean="0"/>
              <a:t>sum</a:t>
            </a:r>
            <a:r>
              <a:rPr lang="de-DE" dirty="0" smtClean="0"/>
              <a:t> </a:t>
            </a:r>
            <a:r>
              <a:rPr lang="de-DE" dirty="0" err="1" smtClean="0"/>
              <a:t>re</a:t>
            </a:r>
            <a:r>
              <a:rPr lang="de-DE" dirty="0" smtClean="0"/>
              <a:t> cum </a:t>
            </a:r>
            <a:r>
              <a:rPr lang="de-DE" dirty="0" err="1" smtClean="0"/>
              <a:t>as</a:t>
            </a:r>
            <a:r>
              <a:rPr lang="de-DE" dirty="0" smtClean="0"/>
              <a:t> </a:t>
            </a:r>
            <a:r>
              <a:rPr lang="de-DE" dirty="0" err="1" smtClean="0"/>
              <a:t>quam</a:t>
            </a:r>
            <a:r>
              <a:rPr lang="de-DE" dirty="0" smtClean="0"/>
              <a:t> </a:t>
            </a:r>
            <a:r>
              <a:rPr lang="de-DE" dirty="0" err="1" smtClean="0"/>
              <a:t>ratistempore</a:t>
            </a:r>
            <a:r>
              <a:rPr lang="de-DE" dirty="0" smtClean="0"/>
              <a:t>, </a:t>
            </a:r>
          </a:p>
          <a:p>
            <a:pPr lvl="0"/>
            <a:r>
              <a:rPr lang="de-DE" dirty="0" err="1" smtClean="0"/>
              <a:t>nulpa</a:t>
            </a:r>
            <a:r>
              <a:rPr lang="de-DE" dirty="0" smtClean="0"/>
              <a:t> quo </a:t>
            </a:r>
            <a:r>
              <a:rPr lang="de-DE" dirty="0" err="1" smtClean="0"/>
              <a:t>Neseque</a:t>
            </a:r>
            <a:r>
              <a:rPr lang="de-DE" dirty="0" smtClean="0"/>
              <a:t> </a:t>
            </a:r>
            <a:r>
              <a:rPr lang="de-DE" dirty="0" err="1" smtClean="0"/>
              <a:t>eaque</a:t>
            </a:r>
            <a:r>
              <a:rPr lang="de-DE" dirty="0" smtClean="0"/>
              <a:t> </a:t>
            </a:r>
            <a:r>
              <a:rPr lang="de-DE" dirty="0" err="1" smtClean="0"/>
              <a:t>enimill</a:t>
            </a:r>
            <a:r>
              <a:rPr lang="de-DE" dirty="0" smtClean="0"/>
              <a:t> </a:t>
            </a:r>
            <a:r>
              <a:rPr lang="de-DE" dirty="0" err="1" smtClean="0"/>
              <a:t>acepudam</a:t>
            </a:r>
            <a:r>
              <a:rPr lang="de-DE" dirty="0" smtClean="0"/>
              <a:t> </a:t>
            </a:r>
            <a:r>
              <a:rPr lang="de-DE" dirty="0" err="1" smtClean="0"/>
              <a:t>vid</a:t>
            </a:r>
            <a:r>
              <a:rPr lang="de-DE" dirty="0" smtClean="0"/>
              <a:t> </a:t>
            </a:r>
            <a:r>
              <a:rPr lang="de-DE" dirty="0" err="1" smtClean="0"/>
              <a:t>eium</a:t>
            </a:r>
            <a:r>
              <a:rPr lang="de-DE" dirty="0" smtClean="0"/>
              <a:t> </a:t>
            </a:r>
            <a:r>
              <a:rPr lang="de-DE" dirty="0" err="1" smtClean="0"/>
              <a:t>voluptate</a:t>
            </a:r>
            <a:r>
              <a:rPr lang="de-DE" dirty="0" smtClean="0"/>
              <a:t> </a:t>
            </a:r>
            <a:r>
              <a:rPr lang="de-DE" dirty="0" err="1" smtClean="0"/>
              <a:t>autemextmasterformat</a:t>
            </a:r>
            <a:r>
              <a:rPr lang="de-DE" dirty="0" smtClean="0"/>
              <a:t> bearbeiten</a:t>
            </a:r>
          </a:p>
        </p:txBody>
      </p:sp>
      <p:sp>
        <p:nvSpPr>
          <p:cNvPr id="24" name="Textplatzhalter 23"/>
          <p:cNvSpPr>
            <a:spLocks noGrp="1"/>
          </p:cNvSpPr>
          <p:nvPr>
            <p:ph type="body" sz="quarter" idx="17"/>
          </p:nvPr>
        </p:nvSpPr>
        <p:spPr>
          <a:xfrm>
            <a:off x="15136813" y="14258926"/>
            <a:ext cx="13057187" cy="1242332"/>
          </a:xfrm>
          <a:prstGeom prst="rect">
            <a:avLst/>
          </a:prstGeom>
        </p:spPr>
        <p:txBody>
          <a:bodyPr/>
          <a:lstStyle>
            <a:lvl1pPr marL="0" marR="0" indent="0" algn="l" defTabSz="2853617" rtl="0" eaLnBrk="1" fontAlgn="auto" latinLnBrk="0" hangingPunct="1">
              <a:lnSpc>
                <a:spcPts val="3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100" u="sng" baseline="0">
                <a:solidFill>
                  <a:srgbClr val="74B549"/>
                </a:solidFill>
              </a:defRPr>
            </a:lvl1pPr>
            <a:lvl5pPr marL="6054974" indent="0">
              <a:buNone/>
              <a:defRPr/>
            </a:lvl5pPr>
          </a:lstStyle>
          <a:p>
            <a:pPr marL="0" marR="0" lvl="0" indent="0" algn="l" defTabSz="2853617" rtl="0" eaLnBrk="1" fontAlgn="auto" latinLnBrk="0" hangingPunct="1">
              <a:lnSpc>
                <a:spcPts val="3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dirty="0" smtClean="0"/>
          </a:p>
          <a:p>
            <a:pPr marL="0" marR="0" lvl="0" indent="0" algn="l" defTabSz="2853617" rtl="0" eaLnBrk="1" fontAlgn="auto" latinLnBrk="0" hangingPunct="1">
              <a:lnSpc>
                <a:spcPts val="3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 smtClean="0"/>
              <a:t>Überschrift 2. Ordnung, 51 </a:t>
            </a:r>
            <a:r>
              <a:rPr lang="de-DE" dirty="0" err="1" smtClean="0"/>
              <a:t>pt</a:t>
            </a:r>
            <a:endParaRPr lang="de-DE" dirty="0" smtClean="0"/>
          </a:p>
          <a:p>
            <a:pPr lvl="0"/>
            <a:endParaRPr lang="de-DE" dirty="0" smtClean="0"/>
          </a:p>
          <a:p>
            <a:pPr lvl="4"/>
            <a:endParaRPr lang="de-DE" dirty="0"/>
          </a:p>
        </p:txBody>
      </p:sp>
      <p:sp>
        <p:nvSpPr>
          <p:cNvPr id="26" name="Textplatzhalter 25"/>
          <p:cNvSpPr>
            <a:spLocks noGrp="1"/>
          </p:cNvSpPr>
          <p:nvPr>
            <p:ph type="body" sz="quarter" idx="18" hasCustomPrompt="1"/>
          </p:nvPr>
        </p:nvSpPr>
        <p:spPr>
          <a:xfrm>
            <a:off x="17027921" y="16208162"/>
            <a:ext cx="11166079" cy="5693895"/>
          </a:xfrm>
          <a:prstGeom prst="rect">
            <a:avLst/>
          </a:prstGeom>
        </p:spPr>
        <p:txBody>
          <a:bodyPr/>
          <a:lstStyle>
            <a:lvl1pPr>
              <a:defRPr sz="3400">
                <a:latin typeface="Fira Sans Book"/>
              </a:defRPr>
            </a:lvl1pPr>
            <a:lvl2pPr>
              <a:defRPr sz="3400">
                <a:latin typeface="Fira Sans Book"/>
              </a:defRPr>
            </a:lvl2pPr>
            <a:lvl3pPr>
              <a:defRPr sz="3400">
                <a:latin typeface="Fira Sans Book"/>
              </a:defRPr>
            </a:lvl3pPr>
            <a:lvl4pPr>
              <a:defRPr sz="3400">
                <a:latin typeface="Fira Sans Book"/>
              </a:defRPr>
            </a:lvl4pPr>
            <a:lvl5pPr>
              <a:defRPr sz="3400">
                <a:latin typeface="Fira Sans Book"/>
              </a:defRPr>
            </a:lvl5pPr>
          </a:lstStyle>
          <a:p>
            <a:pPr lvl="0"/>
            <a:r>
              <a:rPr lang="de-DE" dirty="0" smtClean="0"/>
              <a:t>Textmasterformat bearbeiten xxxxxxxxxxxxxxxxxxxxxxxxxxxxxxxxxxxxxxxxxxxxxxxxxxxxxxxxxxxxxxxxxxxxxxxxxxxxxxxxxxxxxxxxxxxxxxxxxxxxxxxxxxxxxxxxxxxxxxxxxxxxxxxxxxxxxxxxxxxxxxxxxxxxxxxxxxxxxxxxxxxxxxxxxxxxxxxxxxxxxxxxxxxxxxxxxxxxxxxxxxxxxxxxxxxxxxxxxxxxxxxxxxxxxxxx</a:t>
            </a:r>
          </a:p>
        </p:txBody>
      </p:sp>
      <p:pic>
        <p:nvPicPr>
          <p:cNvPr id="27" name="Grafik 26">
            <a:extLst>
              <a:ext uri="{FF2B5EF4-FFF2-40B4-BE49-F238E27FC236}">
                <a16:creationId xmlns:a16="http://schemas.microsoft.com/office/drawing/2014/main" id="{076E2676-64C2-4F39-AAA0-C98229DB41E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36813" y="16208162"/>
            <a:ext cx="1254520" cy="4831599"/>
          </a:xfrm>
          <a:prstGeom prst="rect">
            <a:avLst/>
          </a:prstGeom>
        </p:spPr>
      </p:pic>
      <p:sp>
        <p:nvSpPr>
          <p:cNvPr id="28" name="Textplatzhalter 23"/>
          <p:cNvSpPr>
            <a:spLocks noGrp="1"/>
          </p:cNvSpPr>
          <p:nvPr>
            <p:ph type="body" sz="quarter" idx="19"/>
          </p:nvPr>
        </p:nvSpPr>
        <p:spPr>
          <a:xfrm>
            <a:off x="2081213" y="14258899"/>
            <a:ext cx="12636273" cy="1242332"/>
          </a:xfrm>
          <a:prstGeom prst="rect">
            <a:avLst/>
          </a:prstGeom>
        </p:spPr>
        <p:txBody>
          <a:bodyPr/>
          <a:lstStyle>
            <a:lvl1pPr marL="0" marR="0" indent="0" algn="l" defTabSz="2853617" rtl="0" eaLnBrk="1" fontAlgn="auto" latinLnBrk="0" hangingPunct="1">
              <a:lnSpc>
                <a:spcPts val="3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100" u="sng" baseline="0">
                <a:solidFill>
                  <a:srgbClr val="74B549"/>
                </a:solidFill>
              </a:defRPr>
            </a:lvl1pPr>
            <a:lvl5pPr marL="6054974" indent="0">
              <a:buNone/>
              <a:defRPr/>
            </a:lvl5pPr>
          </a:lstStyle>
          <a:p>
            <a:pPr marL="0" marR="0" lvl="0" indent="0" algn="l" defTabSz="2853617" rtl="0" eaLnBrk="1" fontAlgn="auto" latinLnBrk="0" hangingPunct="1">
              <a:lnSpc>
                <a:spcPts val="3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dirty="0" smtClean="0"/>
          </a:p>
          <a:p>
            <a:pPr marL="0" marR="0" lvl="0" indent="0" algn="l" defTabSz="2853617" rtl="0" eaLnBrk="1" fontAlgn="auto" latinLnBrk="0" hangingPunct="1">
              <a:lnSpc>
                <a:spcPts val="3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 smtClean="0"/>
              <a:t>Überschrift 2. Ordnung, 51 </a:t>
            </a:r>
            <a:r>
              <a:rPr lang="de-DE" dirty="0" err="1" smtClean="0"/>
              <a:t>pt</a:t>
            </a:r>
            <a:endParaRPr lang="de-DE" dirty="0" smtClean="0"/>
          </a:p>
          <a:p>
            <a:pPr lvl="0"/>
            <a:endParaRPr lang="de-DE" dirty="0" smtClean="0"/>
          </a:p>
          <a:p>
            <a:pPr lvl="4"/>
            <a:endParaRPr lang="de-DE" dirty="0"/>
          </a:p>
        </p:txBody>
      </p:sp>
      <p:sp>
        <p:nvSpPr>
          <p:cNvPr id="29" name="Textplatzhalter 25"/>
          <p:cNvSpPr>
            <a:spLocks noGrp="1"/>
          </p:cNvSpPr>
          <p:nvPr>
            <p:ph type="body" sz="quarter" idx="20" hasCustomPrompt="1"/>
          </p:nvPr>
        </p:nvSpPr>
        <p:spPr>
          <a:xfrm>
            <a:off x="2070098" y="16208162"/>
            <a:ext cx="12647387" cy="5693895"/>
          </a:xfrm>
          <a:prstGeom prst="rect">
            <a:avLst/>
          </a:prstGeom>
        </p:spPr>
        <p:txBody>
          <a:bodyPr/>
          <a:lstStyle>
            <a:lvl1pPr>
              <a:defRPr sz="3400">
                <a:latin typeface="Fira Sans Book"/>
              </a:defRPr>
            </a:lvl1pPr>
            <a:lvl2pPr>
              <a:defRPr sz="3400">
                <a:latin typeface="Fira Sans Book"/>
              </a:defRPr>
            </a:lvl2pPr>
            <a:lvl3pPr>
              <a:defRPr sz="3400">
                <a:latin typeface="Fira Sans Book"/>
              </a:defRPr>
            </a:lvl3pPr>
            <a:lvl4pPr>
              <a:defRPr sz="3400">
                <a:latin typeface="Fira Sans Book"/>
              </a:defRPr>
            </a:lvl4pPr>
            <a:lvl5pPr>
              <a:defRPr sz="3400">
                <a:latin typeface="Fira Sans Book"/>
              </a:defRPr>
            </a:lvl5pPr>
          </a:lstStyle>
          <a:p>
            <a:pPr lvl="0"/>
            <a:r>
              <a:rPr lang="de-DE" dirty="0" smtClean="0"/>
              <a:t>Textmasterformat bearbeiten xxxxxxxxxxxxxxxxxxxxxxxxxxxxxxxxxxxxxxxxxxxxxxxxxxxxxxxxxxxxxxxxxxxxxxxxxxxxxxxxxxxxxxxxxxxxxxxxxxxxxxxxxxxxxxxxxxxxxxxxxxxxxxxxxxxxxxxxxxxxxxxxxxxxxxxxxxxxxxxxxxxxxxxxxxxxxxxxxxxxxxxxxxxxxxxxxxxxxxxxxxxxxxxxxxxxxxxxxxxxxxxxxxxxxxxx</a:t>
            </a:r>
          </a:p>
        </p:txBody>
      </p:sp>
      <p:pic>
        <p:nvPicPr>
          <p:cNvPr id="30" name="Grafik 29">
            <a:extLst>
              <a:ext uri="{FF2B5EF4-FFF2-40B4-BE49-F238E27FC236}">
                <a16:creationId xmlns:a16="http://schemas.microsoft.com/office/drawing/2014/main" id="{74DF7461-1DF0-44FA-9D11-E2EDA054C1F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63875" y="27438396"/>
            <a:ext cx="12430125" cy="6631089"/>
          </a:xfrm>
          <a:prstGeom prst="rect">
            <a:avLst/>
          </a:prstGeom>
        </p:spPr>
      </p:pic>
      <p:sp>
        <p:nvSpPr>
          <p:cNvPr id="32" name="Textplatzhalter 31"/>
          <p:cNvSpPr>
            <a:spLocks noGrp="1"/>
          </p:cNvSpPr>
          <p:nvPr>
            <p:ph type="body" sz="quarter" idx="21"/>
          </p:nvPr>
        </p:nvSpPr>
        <p:spPr>
          <a:xfrm>
            <a:off x="15763875" y="22609175"/>
            <a:ext cx="12430125" cy="4256088"/>
          </a:xfrm>
          <a:prstGeom prst="rect">
            <a:avLst/>
          </a:prstGeom>
        </p:spPr>
        <p:txBody>
          <a:bodyPr/>
          <a:lstStyle>
            <a:lvl1pPr>
              <a:defRPr sz="3400"/>
            </a:lvl1pPr>
          </a:lstStyle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33" name="Textplatzhalter 23"/>
          <p:cNvSpPr>
            <a:spLocks noGrp="1"/>
          </p:cNvSpPr>
          <p:nvPr>
            <p:ph type="body" sz="quarter" idx="22"/>
          </p:nvPr>
        </p:nvSpPr>
        <p:spPr>
          <a:xfrm>
            <a:off x="2081213" y="22602964"/>
            <a:ext cx="12636272" cy="1242332"/>
          </a:xfrm>
          <a:prstGeom prst="rect">
            <a:avLst/>
          </a:prstGeom>
        </p:spPr>
        <p:txBody>
          <a:bodyPr/>
          <a:lstStyle>
            <a:lvl1pPr marL="0" marR="0" indent="0" algn="l" defTabSz="2853617" rtl="0" eaLnBrk="1" fontAlgn="auto" latinLnBrk="0" hangingPunct="1">
              <a:lnSpc>
                <a:spcPts val="3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100" u="sng" baseline="0">
                <a:solidFill>
                  <a:srgbClr val="74B549"/>
                </a:solidFill>
              </a:defRPr>
            </a:lvl1pPr>
            <a:lvl5pPr marL="6054974" indent="0">
              <a:buNone/>
              <a:defRPr/>
            </a:lvl5pPr>
          </a:lstStyle>
          <a:p>
            <a:pPr marL="0" marR="0" lvl="0" indent="0" algn="l" defTabSz="2853617" rtl="0" eaLnBrk="1" fontAlgn="auto" latinLnBrk="0" hangingPunct="1">
              <a:lnSpc>
                <a:spcPts val="3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dirty="0" smtClean="0"/>
          </a:p>
          <a:p>
            <a:pPr marL="0" marR="0" lvl="0" indent="0" algn="l" defTabSz="2853617" rtl="0" eaLnBrk="1" fontAlgn="auto" latinLnBrk="0" hangingPunct="1">
              <a:lnSpc>
                <a:spcPts val="3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 smtClean="0"/>
              <a:t>Überschrift 2. Ordnung, 51 </a:t>
            </a:r>
            <a:r>
              <a:rPr lang="de-DE" dirty="0" err="1" smtClean="0"/>
              <a:t>pt</a:t>
            </a:r>
            <a:endParaRPr lang="de-DE" dirty="0" smtClean="0"/>
          </a:p>
          <a:p>
            <a:pPr lvl="0"/>
            <a:endParaRPr lang="de-DE" dirty="0" smtClean="0"/>
          </a:p>
          <a:p>
            <a:pPr lvl="4"/>
            <a:endParaRPr lang="de-DE" dirty="0"/>
          </a:p>
        </p:txBody>
      </p:sp>
      <p:sp>
        <p:nvSpPr>
          <p:cNvPr id="34" name="Textplatzhalter 31"/>
          <p:cNvSpPr>
            <a:spLocks noGrp="1"/>
          </p:cNvSpPr>
          <p:nvPr>
            <p:ph type="body" sz="quarter" idx="23"/>
          </p:nvPr>
        </p:nvSpPr>
        <p:spPr>
          <a:xfrm>
            <a:off x="2070100" y="24546203"/>
            <a:ext cx="12647385" cy="9523282"/>
          </a:xfrm>
          <a:prstGeom prst="rect">
            <a:avLst/>
          </a:prstGeom>
        </p:spPr>
        <p:txBody>
          <a:bodyPr/>
          <a:lstStyle>
            <a:lvl1pPr>
              <a:defRPr sz="3400"/>
            </a:lvl1pPr>
          </a:lstStyle>
          <a:p>
            <a:pPr lvl="0"/>
            <a:r>
              <a:rPr lang="de-DE" dirty="0" smtClean="0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4137895601"/>
      </p:ext>
    </p:extLst>
  </p:cSld>
  <p:clrMapOvr>
    <a:masterClrMapping/>
  </p:clrMapOvr>
  <p:hf hdr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35000198"/>
            <a:ext cx="30275213" cy="269517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34889" y="357468"/>
            <a:ext cx="5605634" cy="1562163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0080" y="35480872"/>
            <a:ext cx="25135052" cy="7040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54815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</p:sldLayoutIdLst>
  <p:hf hdr="0"/>
  <p:txStyles>
    <p:titleStyle>
      <a:lvl1pPr algn="l" defTabSz="3027487" rtl="0" eaLnBrk="1" latinLnBrk="0" hangingPunct="1">
        <a:lnSpc>
          <a:spcPct val="90000"/>
        </a:lnSpc>
        <a:spcBef>
          <a:spcPct val="0"/>
        </a:spcBef>
        <a:buNone/>
        <a:defRPr sz="10000" kern="1200">
          <a:solidFill>
            <a:srgbClr val="A7C637"/>
          </a:solidFill>
          <a:latin typeface="Fira Sans" panose="020B0503050000020004" pitchFamily="34" charset="0"/>
          <a:ea typeface="+mj-ea"/>
          <a:cs typeface="+mj-cs"/>
        </a:defRPr>
      </a:lvl1pPr>
    </p:titleStyle>
    <p:bodyStyle>
      <a:lvl1pPr marL="0" marR="0" indent="0" algn="l" defTabSz="2853617" rtl="0" eaLnBrk="1" fontAlgn="auto" latinLnBrk="0" hangingPunct="1">
        <a:lnSpc>
          <a:spcPts val="33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kern="1200" spc="22">
          <a:solidFill>
            <a:schemeClr val="tx1"/>
          </a:solidFill>
          <a:latin typeface="Fira Sans Regular"/>
          <a:ea typeface="+mn-ea"/>
          <a:cs typeface="+mn-cs"/>
          <a:sym typeface="Fira Sans Regular"/>
        </a:defRPr>
      </a:lvl1pPr>
      <a:lvl2pPr marL="2270615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7946" kern="1200">
          <a:solidFill>
            <a:schemeClr val="tx1"/>
          </a:solidFill>
          <a:latin typeface="+mn-lt"/>
          <a:ea typeface="+mn-ea"/>
          <a:cs typeface="+mn-cs"/>
        </a:defRPr>
      </a:lvl2pPr>
      <a:lvl3pPr marL="3784359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6622" kern="1200">
          <a:solidFill>
            <a:schemeClr val="tx1"/>
          </a:solidFill>
          <a:latin typeface="+mn-lt"/>
          <a:ea typeface="+mn-ea"/>
          <a:cs typeface="+mn-cs"/>
        </a:defRPr>
      </a:lvl3pPr>
      <a:lvl4pPr marL="5298102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4pPr>
      <a:lvl5pPr marL="6811846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5pPr>
      <a:lvl6pPr marL="8325589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6pPr>
      <a:lvl7pPr marL="9839333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7pPr>
      <a:lvl8pPr marL="11353076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8pPr>
      <a:lvl9pPr marL="12866820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1pPr>
      <a:lvl2pPr marL="1513743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2pPr>
      <a:lvl3pPr marL="3027487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3pPr>
      <a:lvl4pPr marL="4541230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4pPr>
      <a:lvl5pPr marL="6054974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5pPr>
      <a:lvl6pPr marL="7568717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6pPr>
      <a:lvl7pPr marL="9082461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7pPr>
      <a:lvl8pPr marL="10596204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8pPr>
      <a:lvl9pPr marL="12109948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/>
          <p:cNvSpPr>
            <a:spLocks noGrp="1"/>
          </p:cNvSpPr>
          <p:nvPr>
            <p:ph type="body" sz="quarter" idx="14"/>
          </p:nvPr>
        </p:nvSpPr>
        <p:spPr>
          <a:xfrm>
            <a:off x="2081213" y="5747657"/>
            <a:ext cx="26112787" cy="3319449"/>
          </a:xfrm>
        </p:spPr>
        <p:txBody>
          <a:bodyPr/>
          <a:lstStyle/>
          <a:p>
            <a:endParaRPr lang="de-DE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2081213" y="2135272"/>
            <a:ext cx="26112787" cy="3468007"/>
          </a:xfrm>
        </p:spPr>
        <p:txBody>
          <a:bodyPr/>
          <a:lstStyle/>
          <a:p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5"/>
          </p:nvPr>
        </p:nvSpPr>
        <p:spPr>
          <a:xfrm>
            <a:off x="2081215" y="9067106"/>
            <a:ext cx="22123492" cy="4999287"/>
          </a:xfrm>
        </p:spPr>
        <p:txBody>
          <a:bodyPr/>
          <a:lstStyle/>
          <a:p>
            <a:endParaRPr lang="de-DE" dirty="0">
              <a:latin typeface="Fira Sans Regular" panose="020B0503050000020004" pitchFamily="34" charset="0"/>
            </a:endParaRP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7"/>
          </p:nvPr>
        </p:nvSpPr>
        <p:spPr>
          <a:xfrm>
            <a:off x="15136813" y="14258925"/>
            <a:ext cx="13057187" cy="1949235"/>
          </a:xfrm>
        </p:spPr>
        <p:txBody>
          <a:bodyPr/>
          <a:lstStyle/>
          <a:p>
            <a:pPr>
              <a:lnSpc>
                <a:spcPct val="100000"/>
              </a:lnSpc>
            </a:pPr>
            <a:endParaRPr lang="de-DE" dirty="0"/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8"/>
          </p:nvPr>
        </p:nvSpPr>
        <p:spPr>
          <a:xfrm>
            <a:off x="16555453" y="16208162"/>
            <a:ext cx="11638547" cy="6202297"/>
          </a:xfrm>
        </p:spPr>
        <p:txBody>
          <a:bodyPr/>
          <a:lstStyle/>
          <a:p>
            <a:pPr defTabSz="1355467">
              <a:lnSpc>
                <a:spcPts val="4671"/>
              </a:lnSpc>
              <a:spcAft>
                <a:spcPts val="1699"/>
              </a:spcAft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600" u="sng" spc="31" dirty="0" err="1">
                <a:solidFill>
                  <a:srgbClr val="74B549"/>
                </a:solidFill>
                <a:latin typeface="Fira Sans SemiBold" panose="020B0603050000020004" pitchFamily="34" charset="0"/>
                <a:ea typeface="Fira Sans SemiBold"/>
                <a:cs typeface="Fira Sans SemiBold"/>
                <a:sym typeface="Fira Sans SemiBold"/>
              </a:rPr>
              <a:t>Subline</a:t>
            </a:r>
            <a:r>
              <a:rPr lang="de-DE" sz="3600" u="sng" spc="31" dirty="0">
                <a:solidFill>
                  <a:srgbClr val="74B549"/>
                </a:solidFill>
                <a:latin typeface="Fira Sans SemiBold" panose="020B0603050000020004" pitchFamily="34" charset="0"/>
                <a:ea typeface="Fira Sans SemiBold"/>
                <a:cs typeface="Fira Sans SemiBold"/>
                <a:sym typeface="Fira Sans SemiBold"/>
              </a:rPr>
              <a:t>, </a:t>
            </a:r>
            <a:r>
              <a:rPr lang="de-DE" sz="3600" spc="31" dirty="0">
                <a:solidFill>
                  <a:srgbClr val="74B549"/>
                </a:solidFill>
                <a:latin typeface="Fira Sans SemiBold" panose="020B0603050000020004" pitchFamily="34" charset="0"/>
                <a:ea typeface="Fira Sans SemiBold"/>
                <a:cs typeface="Fira Sans SemiBold"/>
                <a:sym typeface="Fira Sans SemiBold"/>
              </a:rPr>
              <a:t>siehe links</a:t>
            </a:r>
            <a:endParaRPr lang="de-DE" sz="3600" dirty="0">
              <a:solidFill>
                <a:srgbClr val="74B549"/>
              </a:solidFill>
              <a:latin typeface="Fira Sans SemiBold" panose="020B0603050000020004" pitchFamily="34" charset="0"/>
              <a:ea typeface="Fira Sans Book"/>
              <a:cs typeface="Fira Sans Book"/>
              <a:sym typeface="Fira Sans Book"/>
            </a:endParaRPr>
          </a:p>
          <a:p>
            <a:pPr marL="485375" indent="-485375" defTabSz="1355467">
              <a:lnSpc>
                <a:spcPts val="4671"/>
              </a:lnSpc>
              <a:spcAft>
                <a:spcPts val="1699"/>
              </a:spcAft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600" u="sng" dirty="0">
                <a:latin typeface="Fira Sans Regular"/>
                <a:ea typeface="Fira Sans Book"/>
                <a:cs typeface="Fira Sans Book"/>
                <a:sym typeface="Fira Sans Book"/>
              </a:rPr>
              <a:t>Auflistungen</a:t>
            </a:r>
            <a:r>
              <a:rPr lang="de-DE" sz="3600" dirty="0">
                <a:latin typeface="Fira Sans Regular"/>
                <a:ea typeface="Fira Sans Book"/>
                <a:cs typeface="Fira Sans Book"/>
                <a:sym typeface="Fira Sans Book"/>
              </a:rPr>
              <a:t> wie Fließtext, </a:t>
            </a:r>
            <a:r>
              <a:rPr lang="de-DE" sz="3600" u="sng" dirty="0">
                <a:latin typeface="Fira Sans Regular"/>
                <a:ea typeface="Fira Sans Book"/>
                <a:cs typeface="Fira Sans Book"/>
                <a:sym typeface="Fira Sans Book"/>
              </a:rPr>
              <a:t>Auflistungspunkte</a:t>
            </a:r>
            <a:r>
              <a:rPr lang="de-DE" sz="3600" dirty="0">
                <a:latin typeface="Fira Sans Regular"/>
                <a:ea typeface="Fira Sans Book"/>
                <a:cs typeface="Fira Sans Book"/>
                <a:sym typeface="Fira Sans Book"/>
              </a:rPr>
              <a:t> in Primärfarbe. </a:t>
            </a:r>
            <a:r>
              <a:rPr lang="de-DE" sz="3600" dirty="0" err="1">
                <a:latin typeface="Fira Sans Regular"/>
                <a:ea typeface="Fira Sans Book"/>
                <a:cs typeface="Fira Sans Book"/>
                <a:sym typeface="Fira Sans Book"/>
              </a:rPr>
              <a:t>volorepuda</a:t>
            </a:r>
            <a:r>
              <a:rPr lang="de-DE" sz="360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/>
                <a:ea typeface="Fira Sans Book"/>
                <a:cs typeface="Fira Sans Book"/>
                <a:sym typeface="Fira Sans Book"/>
              </a:rPr>
              <a:t>Neseque</a:t>
            </a:r>
            <a:r>
              <a:rPr lang="de-DE" sz="360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/>
                <a:ea typeface="Fira Sans Book"/>
                <a:cs typeface="Fira Sans Book"/>
                <a:sym typeface="Fira Sans Book"/>
              </a:rPr>
              <a:t>eaque</a:t>
            </a:r>
            <a:r>
              <a:rPr lang="de-DE" sz="360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/>
                <a:ea typeface="Fira Sans Book"/>
                <a:cs typeface="Fira Sans Book"/>
                <a:sym typeface="Fira Sans Book"/>
              </a:rPr>
              <a:t>enimill</a:t>
            </a:r>
            <a:r>
              <a:rPr lang="de-DE" sz="360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/>
                <a:ea typeface="Fira Sans Book"/>
                <a:cs typeface="Fira Sans Book"/>
                <a:sym typeface="Fira Sans Book"/>
              </a:rPr>
              <a:t>acepudam</a:t>
            </a:r>
            <a:r>
              <a:rPr lang="de-DE" sz="360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/>
                <a:ea typeface="Fira Sans Book"/>
                <a:cs typeface="Fira Sans Book"/>
                <a:sym typeface="Fira Sans Book"/>
              </a:rPr>
              <a:t>vid</a:t>
            </a:r>
            <a:r>
              <a:rPr lang="de-DE" sz="360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/>
                <a:ea typeface="Fira Sans Book"/>
                <a:cs typeface="Fira Sans Book"/>
                <a:sym typeface="Fira Sans Book"/>
              </a:rPr>
              <a:t>eiu</a:t>
            </a:r>
            <a:r>
              <a:rPr lang="de-DE" sz="360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/>
                <a:ea typeface="Fira Sans Book"/>
                <a:cs typeface="Fira Sans Book"/>
                <a:sym typeface="Fira Sans Book"/>
              </a:rPr>
              <a:t>Neseque</a:t>
            </a:r>
            <a:r>
              <a:rPr lang="de-DE" sz="360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/>
                <a:ea typeface="Fira Sans Book"/>
                <a:cs typeface="Fira Sans Book"/>
                <a:sym typeface="Fira Sans Book"/>
              </a:rPr>
              <a:t>eaque</a:t>
            </a:r>
            <a:r>
              <a:rPr lang="de-DE" sz="360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</a:p>
          <a:p>
            <a:pPr marL="485375" indent="-485375" defTabSz="1355467">
              <a:lnSpc>
                <a:spcPts val="4671"/>
              </a:lnSpc>
              <a:spcAft>
                <a:spcPts val="1699"/>
              </a:spcAft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600" dirty="0" err="1">
                <a:latin typeface="Fira Sans Regular"/>
                <a:ea typeface="Fira Sans Book"/>
                <a:cs typeface="Fira Sans Book"/>
                <a:sym typeface="Fira Sans Book"/>
              </a:rPr>
              <a:t>enimill</a:t>
            </a:r>
            <a:r>
              <a:rPr lang="de-DE" sz="360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/>
                <a:ea typeface="Fira Sans Book"/>
                <a:cs typeface="Fira Sans Book"/>
                <a:sym typeface="Fira Sans Book"/>
              </a:rPr>
              <a:t>acepudam</a:t>
            </a:r>
            <a:r>
              <a:rPr lang="de-DE" sz="360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/>
                <a:ea typeface="Fira Sans Book"/>
                <a:cs typeface="Fira Sans Book"/>
                <a:sym typeface="Fira Sans Book"/>
              </a:rPr>
              <a:t>vid</a:t>
            </a:r>
            <a:r>
              <a:rPr lang="de-DE" sz="360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/>
                <a:ea typeface="Fira Sans Book"/>
                <a:cs typeface="Fira Sans Book"/>
                <a:sym typeface="Fira Sans Book"/>
              </a:rPr>
              <a:t>eium</a:t>
            </a:r>
            <a:r>
              <a:rPr lang="de-DE" sz="360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/>
                <a:ea typeface="Fira Sans Book"/>
                <a:cs typeface="Fira Sans Book"/>
                <a:sym typeface="Fira Sans Book"/>
              </a:rPr>
              <a:t>voluptate</a:t>
            </a:r>
            <a:r>
              <a:rPr lang="de-DE" sz="360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/>
                <a:ea typeface="Fira Sans Book"/>
                <a:cs typeface="Fira Sans Book"/>
                <a:sym typeface="Fira Sans Book"/>
              </a:rPr>
              <a:t>autem</a:t>
            </a:r>
            <a:r>
              <a:rPr lang="de-DE" sz="360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/>
                <a:ea typeface="Fira Sans Book"/>
                <a:cs typeface="Fira Sans Book"/>
                <a:sym typeface="Fira Sans Book"/>
              </a:rPr>
              <a:t>eostori</a:t>
            </a:r>
            <a:r>
              <a:rPr lang="de-DE" sz="360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/>
                <a:ea typeface="Fira Sans Book"/>
                <a:cs typeface="Fira Sans Book"/>
                <a:sym typeface="Fira Sans Book"/>
              </a:rPr>
              <a:t>busdant</a:t>
            </a:r>
            <a:r>
              <a:rPr lang="de-DE" sz="360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/>
                <a:ea typeface="Fira Sans Book"/>
                <a:cs typeface="Fira Sans Book"/>
                <a:sym typeface="Fira Sans Book"/>
              </a:rPr>
              <a:t>ut</a:t>
            </a:r>
            <a:r>
              <a:rPr lang="de-DE" sz="360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/>
                <a:ea typeface="Fira Sans Book"/>
                <a:cs typeface="Fira Sans Book"/>
                <a:sym typeface="Fira Sans Book"/>
              </a:rPr>
              <a:t>litaectiis</a:t>
            </a:r>
            <a:r>
              <a:rPr lang="de-DE" sz="360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/>
                <a:ea typeface="Fira Sans Book"/>
                <a:cs typeface="Fira Sans Book"/>
                <a:sym typeface="Fira Sans Book"/>
              </a:rPr>
              <a:t>recture</a:t>
            </a:r>
            <a:r>
              <a:rPr lang="de-DE" sz="360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/>
                <a:ea typeface="Fira Sans Book"/>
                <a:cs typeface="Fira Sans Book"/>
                <a:sym typeface="Fira Sans Book"/>
              </a:rPr>
              <a:t>pernam</a:t>
            </a:r>
            <a:endParaRPr lang="de-DE" sz="3600" dirty="0">
              <a:latin typeface="Fira Sans Regular"/>
              <a:ea typeface="Fira Sans Book"/>
              <a:cs typeface="Fira Sans Book"/>
              <a:sym typeface="Fira Sans Book"/>
            </a:endParaRPr>
          </a:p>
          <a:p>
            <a:pPr marL="485375" indent="-485375" defTabSz="1355467">
              <a:lnSpc>
                <a:spcPct val="100000"/>
              </a:lnSpc>
              <a:spcAft>
                <a:spcPts val="1699"/>
              </a:spcAft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600" dirty="0" err="1">
                <a:latin typeface="Fira Sans Regular"/>
                <a:ea typeface="Fira Sans Book"/>
                <a:cs typeface="Fira Sans Book"/>
                <a:sym typeface="Fira Sans Book"/>
              </a:rPr>
              <a:t>rerum</a:t>
            </a:r>
            <a:r>
              <a:rPr lang="de-DE" sz="360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/>
                <a:ea typeface="Fira Sans Book"/>
                <a:cs typeface="Fira Sans Book"/>
                <a:sym typeface="Fira Sans Book"/>
              </a:rPr>
              <a:t>volorepuda</a:t>
            </a:r>
            <a:r>
              <a:rPr lang="de-DE" sz="360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/>
                <a:ea typeface="Fira Sans Book"/>
                <a:cs typeface="Fira Sans Book"/>
                <a:sym typeface="Fira Sans Book"/>
              </a:rPr>
              <a:t>eossed</a:t>
            </a:r>
            <a:r>
              <a:rPr lang="de-DE" sz="360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/>
                <a:ea typeface="Fira Sans Book"/>
                <a:cs typeface="Fira Sans Book"/>
                <a:sym typeface="Fira Sans Book"/>
              </a:rPr>
              <a:t>que</a:t>
            </a:r>
            <a:r>
              <a:rPr lang="de-DE" sz="360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/>
                <a:ea typeface="Fira Sans Book"/>
                <a:cs typeface="Fira Sans Book"/>
                <a:sym typeface="Fira Sans Book"/>
              </a:rPr>
              <a:t>sum</a:t>
            </a:r>
            <a:r>
              <a:rPr lang="de-DE" sz="360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/>
                <a:ea typeface="Fira Sans Book"/>
                <a:cs typeface="Fira Sans Book"/>
                <a:sym typeface="Fira Sans Book"/>
              </a:rPr>
              <a:t>re</a:t>
            </a:r>
            <a:r>
              <a:rPr lang="de-DE" sz="3600" dirty="0">
                <a:latin typeface="Fira Sans Regular"/>
                <a:ea typeface="Fira Sans Book"/>
                <a:cs typeface="Fira Sans Book"/>
                <a:sym typeface="Fira Sans Book"/>
              </a:rPr>
              <a:t> cum </a:t>
            </a:r>
            <a:r>
              <a:rPr lang="de-DE" sz="3600" dirty="0" err="1">
                <a:latin typeface="Fira Sans Regular"/>
                <a:ea typeface="Fira Sans Book"/>
                <a:cs typeface="Fira Sans Book"/>
                <a:sym typeface="Fira Sans Book"/>
              </a:rPr>
              <a:t>as</a:t>
            </a:r>
            <a:r>
              <a:rPr lang="de-DE" sz="360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/>
                <a:ea typeface="Fira Sans Book"/>
                <a:cs typeface="Fira Sans Book"/>
                <a:sym typeface="Fira Sans Book"/>
              </a:rPr>
              <a:t>quam</a:t>
            </a:r>
            <a:r>
              <a:rPr lang="de-DE" sz="360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/>
                <a:ea typeface="Fira Sans Book"/>
                <a:cs typeface="Fira Sans Book"/>
                <a:sym typeface="Fira Sans Book"/>
              </a:rPr>
              <a:t>ratistempore</a:t>
            </a:r>
            <a:r>
              <a:rPr lang="de-DE" sz="360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/>
                <a:ea typeface="Fira Sans Book"/>
                <a:cs typeface="Fira Sans Book"/>
                <a:sym typeface="Fira Sans Book"/>
              </a:rPr>
              <a:t>pore</a:t>
            </a:r>
            <a:r>
              <a:rPr lang="de-DE" sz="3600" dirty="0">
                <a:latin typeface="Fira Sans Regular"/>
                <a:ea typeface="Fira Sans Book"/>
                <a:cs typeface="Fira Sans Book"/>
                <a:sym typeface="Fira Sans Book"/>
              </a:rPr>
              <a:t>, </a:t>
            </a:r>
            <a:r>
              <a:rPr lang="de-DE" sz="3600" dirty="0" err="1">
                <a:latin typeface="Fira Sans Regular"/>
                <a:ea typeface="Fira Sans Book"/>
                <a:cs typeface="Fira Sans Book"/>
                <a:sym typeface="Fira Sans Book"/>
              </a:rPr>
              <a:t>nulpa</a:t>
            </a:r>
            <a:r>
              <a:rPr lang="de-DE" sz="3600" dirty="0">
                <a:latin typeface="Fira Sans Regular"/>
                <a:ea typeface="Fira Sans Book"/>
                <a:cs typeface="Fira Sans Book"/>
                <a:sym typeface="Fira Sans Book"/>
              </a:rPr>
              <a:t> quo </a:t>
            </a:r>
            <a:r>
              <a:rPr lang="de-DE" sz="3600" dirty="0" err="1">
                <a:latin typeface="Fira Sans Regular"/>
                <a:ea typeface="Fira Sans Book"/>
                <a:cs typeface="Fira Sans Book"/>
                <a:sym typeface="Fira Sans Book"/>
              </a:rPr>
              <a:t>Neseque</a:t>
            </a:r>
            <a:r>
              <a:rPr lang="de-DE" sz="360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/>
                <a:ea typeface="Fira Sans Book"/>
                <a:cs typeface="Fira Sans Book"/>
                <a:sym typeface="Fira Sans Book"/>
              </a:rPr>
              <a:t>eaque</a:t>
            </a:r>
            <a:r>
              <a:rPr lang="de-DE" sz="360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/>
                <a:ea typeface="Fira Sans Book"/>
                <a:cs typeface="Fira Sans Book"/>
                <a:sym typeface="Fira Sans Book"/>
              </a:rPr>
              <a:t>enimill</a:t>
            </a:r>
            <a:endParaRPr lang="de-DE" sz="3600" dirty="0">
              <a:latin typeface="Fira Sans Regular"/>
              <a:ea typeface="Fira Sans Book"/>
              <a:cs typeface="Fira Sans Book"/>
              <a:sym typeface="Fira Sans Book"/>
            </a:endParaRPr>
          </a:p>
          <a:p>
            <a:endParaRPr lang="de-DE" dirty="0"/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9"/>
          </p:nvPr>
        </p:nvSpPr>
        <p:spPr>
          <a:xfrm>
            <a:off x="2081213" y="14258899"/>
            <a:ext cx="12636273" cy="1949262"/>
          </a:xfrm>
        </p:spPr>
        <p:txBody>
          <a:bodyPr/>
          <a:lstStyle/>
          <a:p>
            <a:pPr>
              <a:lnSpc>
                <a:spcPct val="100000"/>
              </a:lnSpc>
            </a:pPr>
            <a:endParaRPr lang="de-DE" dirty="0"/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20"/>
          </p:nvPr>
        </p:nvSpPr>
        <p:spPr>
          <a:xfrm>
            <a:off x="2070098" y="16208162"/>
            <a:ext cx="12647387" cy="8338041"/>
          </a:xfrm>
        </p:spPr>
        <p:txBody>
          <a:bodyPr/>
          <a:lstStyle/>
          <a:p>
            <a:pPr defTabSz="1355467">
              <a:lnSpc>
                <a:spcPts val="4671"/>
              </a:lnSpc>
              <a:spcBef>
                <a:spcPts val="1560"/>
              </a:spcBef>
              <a:spcAft>
                <a:spcPts val="1699"/>
              </a:spcAft>
              <a:defRPr sz="2280" spc="22">
                <a:solidFill>
                  <a:srgbClr val="999999"/>
                </a:solidFill>
                <a:latin typeface="Fira Sans SemiBold"/>
                <a:ea typeface="Fira Sans SemiBold"/>
                <a:cs typeface="Fira Sans SemiBold"/>
                <a:sym typeface="Fira Sans SemiBold"/>
              </a:defRPr>
            </a:pPr>
            <a:r>
              <a:rPr lang="de-DE" sz="3600" u="sng" spc="31" dirty="0" smtClean="0">
                <a:solidFill>
                  <a:srgbClr val="74B549"/>
                </a:solidFill>
                <a:latin typeface="Fira Sans SemiBold" panose="020B0603050000020004" pitchFamily="34" charset="0"/>
                <a:ea typeface="Fira Sans SemiBold"/>
                <a:cs typeface="Fira Sans SemiBold"/>
                <a:sym typeface="Fira Sans SemiBold"/>
              </a:rPr>
              <a:t>Sublime</a:t>
            </a:r>
            <a:r>
              <a:rPr lang="de-DE" sz="3600" u="sng" spc="31" dirty="0">
                <a:solidFill>
                  <a:srgbClr val="74B549"/>
                </a:solidFill>
                <a:latin typeface="Fira Sans SemiBold" panose="020B0603050000020004" pitchFamily="34" charset="0"/>
                <a:ea typeface="Fira Sans SemiBold"/>
                <a:cs typeface="Fira Sans SemiBold"/>
                <a:sym typeface="Fira Sans SemiBold"/>
              </a:rPr>
              <a:t>,</a:t>
            </a:r>
            <a:r>
              <a:rPr lang="de-DE" sz="3600" spc="31" dirty="0">
                <a:solidFill>
                  <a:srgbClr val="74B549"/>
                </a:solidFill>
                <a:latin typeface="Fira Sans SemiBold" panose="020B0603050000020004" pitchFamily="34" charset="0"/>
                <a:ea typeface="Fira Sans SemiBold"/>
                <a:cs typeface="Fira Sans SemiBold"/>
                <a:sym typeface="Fira Sans SemiBold"/>
              </a:rPr>
              <a:t> Fira Sans </a:t>
            </a:r>
            <a:r>
              <a:rPr lang="de-DE" sz="3600" spc="31" dirty="0" err="1">
                <a:solidFill>
                  <a:srgbClr val="74B549"/>
                </a:solidFill>
                <a:latin typeface="Fira Sans SemiBold" panose="020B0603050000020004" pitchFamily="34" charset="0"/>
                <a:ea typeface="Fira Sans SemiBold"/>
                <a:cs typeface="Fira Sans SemiBold"/>
                <a:sym typeface="Fira Sans SemiBold"/>
              </a:rPr>
              <a:t>bold</a:t>
            </a:r>
            <a:r>
              <a:rPr lang="de-DE" sz="3600" spc="31" dirty="0">
                <a:solidFill>
                  <a:srgbClr val="74B549"/>
                </a:solidFill>
                <a:latin typeface="Fira Sans SemiBold" panose="020B0603050000020004" pitchFamily="34" charset="0"/>
                <a:ea typeface="Fira Sans SemiBold"/>
                <a:cs typeface="Fira Sans SemiBold"/>
                <a:sym typeface="Fira Sans SemiBold"/>
              </a:rPr>
              <a:t>, 34 </a:t>
            </a:r>
            <a:r>
              <a:rPr lang="de-DE" sz="3600" spc="31" dirty="0" err="1">
                <a:solidFill>
                  <a:srgbClr val="74B549"/>
                </a:solidFill>
                <a:latin typeface="Fira Sans SemiBold" panose="020B0603050000020004" pitchFamily="34" charset="0"/>
                <a:ea typeface="Fira Sans SemiBold"/>
                <a:cs typeface="Fira Sans SemiBold"/>
                <a:sym typeface="Fira Sans SemiBold"/>
              </a:rPr>
              <a:t>pt</a:t>
            </a:r>
            <a:r>
              <a:rPr lang="de-DE" sz="3600" spc="31" dirty="0">
                <a:solidFill>
                  <a:srgbClr val="74B549"/>
                </a:solidFill>
                <a:latin typeface="Fira Sans SemiBold" panose="020B0603050000020004" pitchFamily="34" charset="0"/>
                <a:ea typeface="Fira Sans SemiBold"/>
                <a:cs typeface="Fira Sans SemiBold"/>
                <a:sym typeface="Fira Sans SemiBold"/>
              </a:rPr>
              <a:t>, Primärfarbe, Abstand danach 17 </a:t>
            </a:r>
            <a:r>
              <a:rPr lang="de-DE" sz="3600" spc="31" dirty="0" err="1">
                <a:solidFill>
                  <a:srgbClr val="74B549"/>
                </a:solidFill>
                <a:latin typeface="Fira Sans SemiBold" panose="020B0603050000020004" pitchFamily="34" charset="0"/>
                <a:ea typeface="Fira Sans SemiBold"/>
                <a:cs typeface="Fira Sans SemiBold"/>
                <a:sym typeface="Fira Sans SemiBold"/>
              </a:rPr>
              <a:t>pt</a:t>
            </a:r>
            <a:endParaRPr lang="de-DE" sz="3600" spc="31" dirty="0">
              <a:solidFill>
                <a:srgbClr val="74B549"/>
              </a:solidFill>
              <a:latin typeface="Fira Sans SemiBold" panose="020B0603050000020004" pitchFamily="34" charset="0"/>
              <a:ea typeface="Fira Sans SemiBold"/>
              <a:cs typeface="Fira Sans SemiBold"/>
              <a:sym typeface="Fira Sans SemiBold"/>
            </a:endParaRPr>
          </a:p>
          <a:p>
            <a:pPr defTabSz="1355467">
              <a:lnSpc>
                <a:spcPts val="4671"/>
              </a:lnSpc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600" u="sng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Fließtext 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Fira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sans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regular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, </a:t>
            </a:r>
            <a:r>
              <a:rPr lang="de-DE" sz="3600" dirty="0" smtClean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36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pt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, Zeilenabstand: 46,71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pt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enimill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acepudam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vid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eium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voluptate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autem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eostori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busdant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ut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litaectiis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recture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pernam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rerum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volorepuda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eossed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que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sum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re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cum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as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quam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ratistempore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pore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,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nulpa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quo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Neseque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eaque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enimill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acepudam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vid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eium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voluptate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autem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eostori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busdant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ut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litaectiis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</a:p>
          <a:p>
            <a:pPr defTabSz="1355467">
              <a:lnSpc>
                <a:spcPts val="4671"/>
              </a:lnSpc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endParaRPr lang="de-DE" sz="3600" dirty="0">
              <a:latin typeface="Fira Sans Regular" panose="020B0503050000020004" pitchFamily="34" charset="0"/>
              <a:ea typeface="Fira Sans Book"/>
              <a:cs typeface="Fira Sans Book"/>
              <a:sym typeface="Fira Sans Book"/>
            </a:endParaRPr>
          </a:p>
          <a:p>
            <a:pPr marL="485375" indent="-485375" defTabSz="1355467">
              <a:lnSpc>
                <a:spcPts val="4671"/>
              </a:lnSpc>
              <a:spcAft>
                <a:spcPts val="1700"/>
              </a:spcAft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Auflistungen wie Fließtext, Auflistungspunkte in Primärfarbe. Abstand nach den Absätzen 17 Pt</a:t>
            </a:r>
          </a:p>
          <a:p>
            <a:pPr marL="485375" indent="-485375" defTabSz="1355467">
              <a:lnSpc>
                <a:spcPts val="4671"/>
              </a:lnSpc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enimill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acepudam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vid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eium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voluptate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autem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eostori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busdant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ut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litaectiis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recture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pernam</a:t>
            </a:r>
            <a:endParaRPr lang="de-DE" sz="3600" dirty="0">
              <a:latin typeface="Fira Sans Regular" panose="020B0503050000020004" pitchFamily="34" charset="0"/>
              <a:ea typeface="Fira Sans Book"/>
              <a:cs typeface="Fira Sans Book"/>
              <a:sym typeface="Fira Sans Book"/>
            </a:endParaRPr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21"/>
          </p:nvPr>
        </p:nvSpPr>
        <p:spPr>
          <a:xfrm>
            <a:off x="15763875" y="22410459"/>
            <a:ext cx="12430125" cy="4732782"/>
          </a:xfrm>
        </p:spPr>
        <p:txBody>
          <a:bodyPr/>
          <a:lstStyle/>
          <a:p>
            <a:pPr>
              <a:lnSpc>
                <a:spcPct val="100000"/>
              </a:lnSpc>
            </a:pPr>
            <a:endParaRPr lang="de-DE" sz="3600" dirty="0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22"/>
          </p:nvPr>
        </p:nvSpPr>
        <p:spPr>
          <a:xfrm>
            <a:off x="2081213" y="24869805"/>
            <a:ext cx="12636272" cy="1943239"/>
          </a:xfrm>
        </p:spPr>
        <p:txBody>
          <a:bodyPr/>
          <a:lstStyle/>
          <a:p>
            <a:pPr>
              <a:lnSpc>
                <a:spcPct val="100000"/>
              </a:lnSpc>
            </a:pPr>
            <a:endParaRPr lang="de-DE" dirty="0"/>
          </a:p>
        </p:txBody>
      </p:sp>
      <p:sp>
        <p:nvSpPr>
          <p:cNvPr id="11" name="Textplatzhalter 10"/>
          <p:cNvSpPr>
            <a:spLocks noGrp="1"/>
          </p:cNvSpPr>
          <p:nvPr>
            <p:ph type="body" sz="quarter" idx="23"/>
          </p:nvPr>
        </p:nvSpPr>
        <p:spPr>
          <a:xfrm>
            <a:off x="2070097" y="27143241"/>
            <a:ext cx="12647387" cy="7381512"/>
          </a:xfrm>
        </p:spPr>
        <p:txBody>
          <a:bodyPr/>
          <a:lstStyle/>
          <a:p>
            <a:pPr defTabSz="1355467">
              <a:lnSpc>
                <a:spcPts val="4671"/>
              </a:lnSpc>
              <a:spcAft>
                <a:spcPts val="1699"/>
              </a:spcAft>
              <a:buClr>
                <a:srgbClr val="74B549"/>
              </a:buClr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600" u="sng" spc="31" dirty="0" err="1">
                <a:solidFill>
                  <a:srgbClr val="74B549"/>
                </a:solidFill>
                <a:latin typeface="Fira Sans SemiBold" panose="020B0603050000020004" pitchFamily="34" charset="0"/>
                <a:ea typeface="Fira Sans SemiBold"/>
                <a:cs typeface="Fira Sans SemiBold"/>
                <a:sym typeface="Fira Sans SemiBold"/>
              </a:rPr>
              <a:t>Subline</a:t>
            </a:r>
            <a:r>
              <a:rPr lang="de-DE" sz="3600" spc="31" dirty="0">
                <a:solidFill>
                  <a:srgbClr val="74B549"/>
                </a:solidFill>
                <a:latin typeface="Fira Sans SemiBold" panose="020B0603050000020004" pitchFamily="34" charset="0"/>
                <a:ea typeface="Fira Sans SemiBold"/>
                <a:cs typeface="Fira Sans SemiBold"/>
                <a:sym typeface="Fira Sans SemiBold"/>
              </a:rPr>
              <a:t>, Fira Sans </a:t>
            </a:r>
            <a:r>
              <a:rPr lang="de-DE" sz="3600" spc="31" dirty="0" err="1">
                <a:solidFill>
                  <a:srgbClr val="74B549"/>
                </a:solidFill>
                <a:latin typeface="Fira Sans SemiBold" panose="020B0603050000020004" pitchFamily="34" charset="0"/>
                <a:ea typeface="Fira Sans SemiBold"/>
                <a:cs typeface="Fira Sans SemiBold"/>
                <a:sym typeface="Fira Sans SemiBold"/>
              </a:rPr>
              <a:t>bold</a:t>
            </a:r>
            <a:r>
              <a:rPr lang="de-DE" sz="3600" spc="31" dirty="0">
                <a:solidFill>
                  <a:srgbClr val="74B549"/>
                </a:solidFill>
                <a:latin typeface="Fira Sans SemiBold" panose="020B0603050000020004" pitchFamily="34" charset="0"/>
                <a:ea typeface="Fira Sans SemiBold"/>
                <a:cs typeface="Fira Sans SemiBold"/>
                <a:sym typeface="Fira Sans SemiBold"/>
              </a:rPr>
              <a:t>, 34 </a:t>
            </a:r>
            <a:r>
              <a:rPr lang="de-DE" sz="3600" spc="31" dirty="0" err="1">
                <a:solidFill>
                  <a:srgbClr val="74B549"/>
                </a:solidFill>
                <a:latin typeface="Fira Sans SemiBold" panose="020B0603050000020004" pitchFamily="34" charset="0"/>
                <a:ea typeface="Fira Sans SemiBold"/>
                <a:cs typeface="Fira Sans SemiBold"/>
                <a:sym typeface="Fira Sans SemiBold"/>
              </a:rPr>
              <a:t>pt</a:t>
            </a:r>
            <a:endParaRPr lang="de-DE" sz="3600" spc="31" dirty="0">
              <a:solidFill>
                <a:srgbClr val="74B549"/>
              </a:solidFill>
              <a:latin typeface="Fira Sans SemiBold" panose="020B0603050000020004" pitchFamily="34" charset="0"/>
              <a:ea typeface="Fira Sans SemiBold"/>
              <a:cs typeface="Fira Sans SemiBold"/>
              <a:sym typeface="Fira Sans SemiBold"/>
            </a:endParaRPr>
          </a:p>
          <a:p>
            <a:pPr defTabSz="1355467">
              <a:lnSpc>
                <a:spcPct val="100000"/>
              </a:lnSpc>
              <a:buClr>
                <a:srgbClr val="74B549"/>
              </a:buClr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rerum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volorepuda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eossed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que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sum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re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cum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as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quam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ratistempore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pore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,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nulpa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quo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Neseque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eaque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enimill</a:t>
            </a:r>
            <a:endParaRPr lang="de-DE" sz="3600" dirty="0">
              <a:latin typeface="Fira Sans Regular" panose="020B0503050000020004" pitchFamily="34" charset="0"/>
              <a:ea typeface="Fira Sans Book"/>
              <a:cs typeface="Fira Sans Book"/>
              <a:sym typeface="Fira Sans Book"/>
            </a:endParaRPr>
          </a:p>
          <a:p>
            <a:pPr defTabSz="1355467">
              <a:lnSpc>
                <a:spcPct val="100000"/>
              </a:lnSpc>
              <a:buClr>
                <a:srgbClr val="74B549"/>
              </a:buClr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endParaRPr lang="de-DE" sz="3600" dirty="0">
              <a:latin typeface="Fira Sans Regular" panose="020B0503050000020004" pitchFamily="34" charset="0"/>
              <a:ea typeface="Fira Sans Book"/>
              <a:cs typeface="Fira Sans Book"/>
              <a:sym typeface="Fira Sans Book"/>
            </a:endParaRPr>
          </a:p>
          <a:p>
            <a:pPr marL="485375" indent="-485375" defTabSz="1355467">
              <a:lnSpc>
                <a:spcPct val="100000"/>
              </a:lnSpc>
              <a:spcAft>
                <a:spcPts val="1699"/>
              </a:spcAft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acepudam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vid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eium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voluptate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autem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eostori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busdant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u</a:t>
            </a:r>
          </a:p>
          <a:p>
            <a:pPr marL="485375" indent="-485375" defTabSz="1355467">
              <a:lnSpc>
                <a:spcPct val="100000"/>
              </a:lnSpc>
              <a:spcAft>
                <a:spcPts val="1699"/>
              </a:spcAft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eaque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enimill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acepudam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vid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eium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voluptate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autem</a:t>
            </a:r>
            <a:endParaRPr lang="de-DE" sz="3600" dirty="0">
              <a:latin typeface="Fira Sans Regular" panose="020B0503050000020004" pitchFamily="34" charset="0"/>
              <a:ea typeface="Fira Sans Book"/>
              <a:cs typeface="Fira Sans Book"/>
              <a:sym typeface="Fira Sans Book"/>
            </a:endParaRPr>
          </a:p>
          <a:p>
            <a:pPr marL="485375" indent="-485375" defTabSz="1355467">
              <a:lnSpc>
                <a:spcPct val="100000"/>
              </a:lnSpc>
              <a:spcAft>
                <a:spcPts val="1699"/>
              </a:spcAft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eostori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busdant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ut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litaectiis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recture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pernam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rerum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volorepuda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eossed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que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sum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re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cum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as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quam</a:t>
            </a:r>
            <a:endParaRPr lang="de-DE" sz="3600" dirty="0">
              <a:latin typeface="Fira Sans Regular" panose="020B0503050000020004" pitchFamily="34" charset="0"/>
              <a:ea typeface="Fira Sans Book"/>
              <a:cs typeface="Fira Sans Book"/>
              <a:sym typeface="Fira Sans Book"/>
            </a:endParaRPr>
          </a:p>
          <a:p>
            <a:pPr marL="485375" indent="-485375" defTabSz="1355467">
              <a:lnSpc>
                <a:spcPct val="100000"/>
              </a:lnSpc>
              <a:spcAft>
                <a:spcPts val="1699"/>
              </a:spcAft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ratistempore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pore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,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nulpa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quo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Neseque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eaque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enimill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acepudam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vid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eium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voluptate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autem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eostori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busdant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ut</a:t>
            </a:r>
            <a:endParaRPr lang="de-DE" sz="3600" dirty="0">
              <a:latin typeface="Fira Sans Regular" panose="020B0503050000020004" pitchFamily="34" charset="0"/>
              <a:ea typeface="Fira Sans Book"/>
              <a:cs typeface="Fira Sans Book"/>
              <a:sym typeface="Fira Sans Book"/>
            </a:endParaRP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670180694"/>
      </p:ext>
    </p:extLst>
  </p:cSld>
  <p:clrMapOvr>
    <a:masterClrMapping/>
  </p:clrMapOvr>
</p:sld>
</file>

<file path=ppt/theme/theme1.xml><?xml version="1.0" encoding="utf-8"?>
<a:theme xmlns:a="http://schemas.openxmlformats.org/drawingml/2006/main" name="FAIRagro Poster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212</Words>
  <Application>Microsoft Office PowerPoint</Application>
  <PresentationFormat>Benutzerdefiniert</PresentationFormat>
  <Paragraphs>16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8" baseType="lpstr">
      <vt:lpstr>Arial</vt:lpstr>
      <vt:lpstr>Calibri</vt:lpstr>
      <vt:lpstr>Fira Sans</vt:lpstr>
      <vt:lpstr>Fira Sans Book</vt:lpstr>
      <vt:lpstr>Fira Sans Regular</vt:lpstr>
      <vt:lpstr>Fira Sans SemiBold</vt:lpstr>
      <vt:lpstr>FAIRagro Poster</vt:lpstr>
      <vt:lpstr>PowerPoint-Präsentation</vt:lpstr>
    </vt:vector>
  </TitlesOfParts>
  <Company>ZALF e.V.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Witzki, Karolina</dc:creator>
  <cp:lastModifiedBy>Kirchgessner, Oliver</cp:lastModifiedBy>
  <cp:revision>51</cp:revision>
  <dcterms:created xsi:type="dcterms:W3CDTF">2023-11-08T11:20:17Z</dcterms:created>
  <dcterms:modified xsi:type="dcterms:W3CDTF">2024-12-09T11:53:19Z</dcterms:modified>
</cp:coreProperties>
</file>