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57" r:id="rId4"/>
    <p:sldId id="270" r:id="rId5"/>
    <p:sldId id="271" r:id="rId6"/>
    <p:sldId id="268" r:id="rId7"/>
    <p:sldId id="276" r:id="rId8"/>
    <p:sldId id="272" r:id="rId9"/>
    <p:sldId id="277" r:id="rId10"/>
    <p:sldId id="275" r:id="rId11"/>
    <p:sldId id="258" r:id="rId12"/>
    <p:sldId id="261" r:id="rId13"/>
    <p:sldId id="262" r:id="rId14"/>
    <p:sldId id="263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637"/>
    <a:srgbClr val="B1B3B4"/>
    <a:srgbClr val="00917A"/>
    <a:srgbClr val="74B549"/>
    <a:srgbClr val="551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0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3600">
                <a:solidFill>
                  <a:srgbClr val="00917A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A7C637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49513"/>
            <a:ext cx="10515600" cy="3314700"/>
          </a:xfrm>
        </p:spPr>
        <p:txBody>
          <a:bodyPr/>
          <a:lstStyle>
            <a:lvl1pPr marL="0" indent="0">
              <a:buNone/>
              <a:defRPr sz="2000" i="1" baseline="0"/>
            </a:lvl1pPr>
          </a:lstStyle>
          <a:p>
            <a:pPr lvl="0"/>
            <a:r>
              <a:rPr lang="de-DE" dirty="0" smtClean="0"/>
              <a:t>TOP 1</a:t>
            </a:r>
          </a:p>
          <a:p>
            <a:pPr lvl="0"/>
            <a:r>
              <a:rPr lang="de-DE" dirty="0" smtClean="0"/>
              <a:t>TOP 2</a:t>
            </a:r>
          </a:p>
          <a:p>
            <a:pPr lvl="0"/>
            <a:r>
              <a:rPr lang="de-DE" dirty="0" smtClean="0"/>
              <a:t>TOP 3</a:t>
            </a:r>
          </a:p>
          <a:p>
            <a:pPr lvl="0"/>
            <a:r>
              <a:rPr lang="de-DE" dirty="0" smtClean="0"/>
              <a:t>TOP 4</a:t>
            </a:r>
          </a:p>
          <a:p>
            <a:pPr lvl="0"/>
            <a:r>
              <a:rPr lang="de-DE" dirty="0" smtClean="0"/>
              <a:t>TOP 5</a:t>
            </a:r>
          </a:p>
          <a:p>
            <a:pPr lvl="0"/>
            <a:r>
              <a:rPr lang="de-DE" dirty="0" smtClean="0"/>
              <a:t>TOP 6</a:t>
            </a:r>
          </a:p>
          <a:p>
            <a:pPr lvl="0"/>
            <a:r>
              <a:rPr lang="de-DE" dirty="0" smtClean="0"/>
              <a:t>TOP 7</a:t>
            </a:r>
          </a:p>
        </p:txBody>
      </p:sp>
    </p:spTree>
    <p:extLst>
      <p:ext uri="{BB962C8B-B14F-4D97-AF65-F5344CB8AC3E}">
        <p14:creationId xmlns:p14="http://schemas.microsoft.com/office/powerpoint/2010/main" val="91268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36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45108"/>
            <a:ext cx="10515600" cy="4112189"/>
          </a:xfrm>
        </p:spPr>
        <p:txBody>
          <a:bodyPr/>
          <a:lstStyle>
            <a:lvl1pPr>
              <a:defRPr>
                <a:solidFill>
                  <a:srgbClr val="00917A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B1B3B4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23472"/>
            <a:ext cx="11620318" cy="1435809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6"/>
            <a:ext cx="8546271" cy="324122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1" r="25663"/>
          <a:stretch/>
        </p:blipFill>
        <p:spPr>
          <a:xfrm>
            <a:off x="228599" y="896582"/>
            <a:ext cx="2831503" cy="3194627"/>
          </a:xfrm>
          <a:prstGeom prst="rect">
            <a:avLst/>
          </a:prstGeom>
        </p:spPr>
      </p:pic>
      <p:sp>
        <p:nvSpPr>
          <p:cNvPr id="9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151414" y="422876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48056" y="4252916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8610600" y="4258133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151414" y="45800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9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582761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28599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16985" y="4528433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5687785" y="4533650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458585" y="4540301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838200" y="969963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797764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A7C63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1</a:t>
            </a:r>
          </a:p>
          <a:p>
            <a:pPr lvl="3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486150" y="4091081"/>
            <a:ext cx="2609850" cy="294140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2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56950" y="4096298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rgbClr val="B1B3B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3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027750" y="4102949"/>
            <a:ext cx="2609850" cy="28892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 baseline="0"/>
            </a:lvl3pPr>
            <a:lvl4pPr marL="1371600" indent="0"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de-DE" dirty="0" err="1" smtClean="0"/>
              <a:t>Abb</a:t>
            </a:r>
            <a:r>
              <a:rPr lang="de-DE" dirty="0" smtClean="0"/>
              <a:t> . 4</a:t>
            </a:r>
          </a:p>
        </p:txBody>
      </p:sp>
      <p:sp>
        <p:nvSpPr>
          <p:cNvPr id="17" name="Textplatzhalter 11"/>
          <p:cNvSpPr>
            <a:spLocks noGrp="1"/>
          </p:cNvSpPr>
          <p:nvPr>
            <p:ph type="body" sz="quarter" idx="19"/>
          </p:nvPr>
        </p:nvSpPr>
        <p:spPr>
          <a:xfrm>
            <a:off x="6085681" y="969962"/>
            <a:ext cx="5049838" cy="28717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1693" y="1694305"/>
            <a:ext cx="8268370" cy="4412581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21693" y="754063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5pPr>
              <a:defRPr sz="16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08.10.2024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5" r:id="rId4"/>
    <p:sldLayoutId id="2147483662" r:id="rId5"/>
    <p:sldLayoutId id="2147483660" r:id="rId6"/>
    <p:sldLayoutId id="2147483661" r:id="rId7"/>
    <p:sldLayoutId id="2147483652" r:id="rId8"/>
    <p:sldLayoutId id="2147483653" r:id="rId9"/>
    <p:sldLayoutId id="2147483654" r:id="rId10"/>
    <p:sldLayoutId id="2147483656" r:id="rId11"/>
    <p:sldLayoutId id="2147483657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kern="1200" baseline="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917A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B1B3B4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7C637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FAIRagro 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497264"/>
            <a:ext cx="9144000" cy="57172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524000" y="4441909"/>
            <a:ext cx="9144000" cy="602337"/>
          </a:xfrm>
        </p:spPr>
        <p:txBody>
          <a:bodyPr/>
          <a:lstStyle/>
          <a:p>
            <a:r>
              <a:rPr lang="de-DE" dirty="0" smtClean="0"/>
              <a:t>Name Mustermann im Namen des FAIRagro Konsortiums</a:t>
            </a:r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8" name="Textplatzhalter 3"/>
          <p:cNvSpPr txBox="1">
            <a:spLocks/>
          </p:cNvSpPr>
          <p:nvPr/>
        </p:nvSpPr>
        <p:spPr>
          <a:xfrm>
            <a:off x="1524000" y="4814834"/>
            <a:ext cx="9144000" cy="602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B1B3B4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A7C637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smtClean="0"/>
              <a:t>Leibniz-Zentrum für Agrarlandschaftsforschung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49B-2075-4D23-B6C0-C18AE46C0AE7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www.fairagro.net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TOP 1 </a:t>
            </a:r>
          </a:p>
          <a:p>
            <a:r>
              <a:rPr lang="de-DE" dirty="0" smtClean="0"/>
              <a:t>TOP 2</a:t>
            </a:r>
          </a:p>
          <a:p>
            <a:r>
              <a:rPr lang="de-DE" dirty="0" smtClean="0"/>
              <a:t>TOP 3</a:t>
            </a:r>
          </a:p>
          <a:p>
            <a:r>
              <a:rPr lang="de-DE" dirty="0" smtClean="0"/>
              <a:t>TOP 4</a:t>
            </a:r>
          </a:p>
          <a:p>
            <a:r>
              <a:rPr lang="de-DE" dirty="0" smtClean="0"/>
              <a:t>TOP 5</a:t>
            </a:r>
          </a:p>
          <a:p>
            <a:r>
              <a:rPr lang="de-DE" dirty="0" smtClean="0"/>
              <a:t>TOP 6</a:t>
            </a:r>
          </a:p>
          <a:p>
            <a:r>
              <a:rPr lang="de-DE" dirty="0" smtClean="0"/>
              <a:t>TOP 7</a:t>
            </a:r>
          </a:p>
          <a:p>
            <a:r>
              <a:rPr lang="de-DE" dirty="0" smtClean="0"/>
              <a:t>TOP 8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03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 smtClean="0"/>
              <a:t>Folientitel</a:t>
            </a:r>
            <a:endParaRPr lang="de-DE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662939"/>
            <a:ext cx="10515600" cy="114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457200" lvl="1" indent="0"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ea typeface="Quattrocento Sans"/>
                <a:cs typeface="Quattrocento Sans"/>
              </a:rPr>
              <a:t>Überschrift 2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38200" y="3561283"/>
            <a:ext cx="10515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>
                <a:latin typeface="Fira Sans" panose="020B0503050000020004" pitchFamily="34" charset="0"/>
              </a:rPr>
              <a:t>Text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r>
              <a:rPr lang="de-DE" dirty="0">
                <a:latin typeface="Fira Sans" panose="020B0503050000020004" pitchFamily="34" charset="0"/>
              </a:rPr>
              <a:t> </a:t>
            </a:r>
            <a:r>
              <a:rPr lang="de-DE" dirty="0" err="1">
                <a:latin typeface="Fira Sans" panose="020B0503050000020004" pitchFamily="34" charset="0"/>
              </a:rPr>
              <a:t>Text</a:t>
            </a:r>
            <a:endParaRPr lang="de-DE" dirty="0">
              <a:latin typeface="Fira Sans" panose="020B0503050000020004" pitchFamily="34" charset="0"/>
            </a:endParaRPr>
          </a:p>
          <a:p>
            <a:pPr algn="just"/>
            <a:r>
              <a:rPr lang="de-DE" dirty="0" smtClean="0">
                <a:latin typeface="Fira Sans Medium" panose="020B0603050000020004" pitchFamily="34" charset="0"/>
              </a:rPr>
              <a:t>Text medium</a:t>
            </a:r>
          </a:p>
          <a:p>
            <a:pPr algn="just"/>
            <a:r>
              <a:rPr lang="de-DE" i="1" dirty="0" smtClean="0">
                <a:latin typeface="Fira Sans Medium" panose="020B0603050000020004" pitchFamily="34" charset="0"/>
              </a:rPr>
              <a:t>Text </a:t>
            </a:r>
            <a:r>
              <a:rPr lang="de-DE" i="1" dirty="0">
                <a:latin typeface="Fira Sans Medium" panose="020B0603050000020004" pitchFamily="34" charset="0"/>
              </a:rPr>
              <a:t>medium </a:t>
            </a:r>
            <a:r>
              <a:rPr lang="de-DE" i="1" dirty="0" smtClean="0">
                <a:latin typeface="Fira Sans Medium" panose="020B0603050000020004" pitchFamily="34" charset="0"/>
              </a:rPr>
              <a:t>kursiv</a:t>
            </a:r>
            <a:endParaRPr lang="de-DE" dirty="0" smtClean="0">
              <a:solidFill>
                <a:srgbClr val="A7C637"/>
              </a:solidFill>
              <a:latin typeface="Fira Sans" panose="020B0503050000020004" pitchFamily="34" charset="0"/>
            </a:endParaRPr>
          </a:p>
          <a:p>
            <a:pPr algn="just"/>
            <a:r>
              <a:rPr lang="de-DE" sz="1600" i="1" dirty="0">
                <a:latin typeface="Fira Sans" panose="020B0503050000020004" pitchFamily="34" charset="0"/>
              </a:rPr>
              <a:t>Text kursiv</a:t>
            </a:r>
          </a:p>
          <a:p>
            <a:pPr algn="just"/>
            <a:r>
              <a:rPr lang="de-DE" sz="1600" dirty="0" smtClean="0">
                <a:solidFill>
                  <a:srgbClr val="A7C637"/>
                </a:solidFill>
                <a:latin typeface="Fira Sans" panose="020B0503050000020004" pitchFamily="34" charset="0"/>
              </a:rPr>
              <a:t>Text kleiner grün</a:t>
            </a:r>
          </a:p>
          <a:p>
            <a:pPr algn="just"/>
            <a:r>
              <a:rPr lang="de-DE" sz="1600" dirty="0" smtClean="0">
                <a:latin typeface="Fira Sans" panose="020B0503050000020004" pitchFamily="34" charset="0"/>
              </a:rPr>
              <a:t>Text klein</a:t>
            </a:r>
          </a:p>
          <a:p>
            <a:pPr algn="just"/>
            <a:r>
              <a:rPr lang="de-DE" sz="1400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</a:rPr>
              <a:t>Text klein grau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 smtClean="0">
                <a:latin typeface="Fira Sans" panose="020B0503050000020004" pitchFamily="34" charset="0"/>
              </a:rPr>
              <a:t>Aufzählungsebene 1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Fira Sans" panose="020B0503050000020004" pitchFamily="34" charset="0"/>
              </a:rPr>
              <a:t>Aufzählungsebene 2</a:t>
            </a:r>
            <a:endParaRPr lang="en-US" sz="1600" dirty="0">
              <a:latin typeface="Fira Sans" panose="020B0503050000020004" pitchFamily="34" charset="0"/>
            </a:endParaRPr>
          </a:p>
        </p:txBody>
      </p:sp>
      <p:sp>
        <p:nvSpPr>
          <p:cNvPr id="8" name="Google Shape;117;p7"/>
          <p:cNvSpPr/>
          <p:nvPr/>
        </p:nvSpPr>
        <p:spPr>
          <a:xfrm>
            <a:off x="838200" y="1952788"/>
            <a:ext cx="10515599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Überschrift Medium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38200" y="3426941"/>
            <a:ext cx="4722341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4294967295"/>
          </p:nvPr>
        </p:nvSpPr>
        <p:spPr>
          <a:xfrm>
            <a:off x="6096000" y="3426941"/>
            <a:ext cx="5113564" cy="2051100"/>
          </a:xfrm>
        </p:spPr>
        <p:txBody>
          <a:bodyPr/>
          <a:lstStyle/>
          <a:p>
            <a:endParaRPr lang="de-DE" dirty="0">
              <a:solidFill>
                <a:srgbClr val="A7C637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4294967295"/>
          </p:nvPr>
        </p:nvSpPr>
        <p:spPr>
          <a:xfrm>
            <a:off x="838200" y="5603539"/>
            <a:ext cx="4977713" cy="2258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dirty="0" smtClean="0"/>
              <a:t>Abb. 1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9" name="Google Shape;48;p6"/>
          <p:cNvSpPr txBox="1"/>
          <p:nvPr/>
        </p:nvSpPr>
        <p:spPr>
          <a:xfrm>
            <a:off x="838199" y="1471051"/>
            <a:ext cx="4722341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;p6"/>
          <p:cNvSpPr txBox="1"/>
          <p:nvPr/>
        </p:nvSpPr>
        <p:spPr>
          <a:xfrm>
            <a:off x="6053817" y="1471051"/>
            <a:ext cx="5113565" cy="195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/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4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4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531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5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151414" y="1732547"/>
            <a:ext cx="8717721" cy="2471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0" indent="0">
              <a:buNone/>
            </a:pPr>
            <a:r>
              <a:rPr lang="de-DE" sz="1800" dirty="0">
                <a:solidFill>
                  <a:schemeClr val="tx1"/>
                </a:solidFill>
              </a:rPr>
              <a:t>Text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sz="1800" dirty="0" err="1">
                <a:solidFill>
                  <a:schemeClr val="tx1"/>
                </a:solidFill>
              </a:rPr>
              <a:t>Text</a:t>
            </a:r>
            <a:endParaRPr lang="de-D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Abbildung 1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51414" y="786063"/>
            <a:ext cx="8202386" cy="8903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509169" y="1886871"/>
            <a:ext cx="4586546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Überschrift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2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b="1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14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6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266177" y="1633889"/>
            <a:ext cx="11641139" cy="2978485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smtClean="0"/>
              <a:t>Überschrift 1</a:t>
            </a:r>
          </a:p>
          <a:p>
            <a:pPr marL="1371600" lvl="3" indent="0">
              <a:buNone/>
            </a:pPr>
            <a:endParaRPr lang="de-DE" dirty="0" smtClean="0"/>
          </a:p>
          <a:p>
            <a:pPr lvl="4"/>
            <a:endParaRPr lang="de-DE" dirty="0"/>
          </a:p>
          <a:p>
            <a:pPr lvl="3"/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838200" y="854455"/>
            <a:ext cx="10515600" cy="6165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kern="1200" baseline="0">
                <a:solidFill>
                  <a:srgbClr val="A7C637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r>
              <a:rPr lang="de-DE" dirty="0" smtClean="0"/>
              <a:t>Folientitel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 flipH="1">
            <a:off x="738409" y="3174207"/>
            <a:ext cx="294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 flipH="1">
            <a:off x="5425231" y="3174207"/>
            <a:ext cx="2942782" cy="646331"/>
          </a:xfrm>
          <a:prstGeom prst="rect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>
                <a:latin typeface="Fira Sans" panose="020B0503050000020004" pitchFamily="34" charset="0"/>
              </a:rPr>
              <a:t>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7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6046" y="602911"/>
            <a:ext cx="10515600" cy="879689"/>
          </a:xfrm>
        </p:spPr>
        <p:txBody>
          <a:bodyPr/>
          <a:lstStyle/>
          <a:p>
            <a:r>
              <a:rPr lang="de-DE" dirty="0" smtClean="0"/>
              <a:t>Formen und Grafiken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Google Shape;325;p11" descr="https://www.beschaeftigte.uni-stuttgart.de/img-beschaeftigte/nfdi-logo.jpg?__scale=w:220,h:220,cx:149,cy:0,cw:588,ch:588"/>
          <p:cNvPicPr preferRelativeResize="0"/>
          <p:nvPr/>
        </p:nvPicPr>
        <p:blipFill rotWithShape="1">
          <a:blip r:embed="rId2"/>
          <a:srcRect l="16377" t="32814" r="15553" b="34891"/>
          <a:stretch/>
        </p:blipFill>
        <p:spPr>
          <a:xfrm>
            <a:off x="9768417" y="2400860"/>
            <a:ext cx="1159933" cy="550334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pic>
        <p:nvPicPr>
          <p:cNvPr id="7" name="Google Shape;326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939895" y="808803"/>
            <a:ext cx="1047750" cy="1257300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9" name="Google Shape;467;p14"/>
          <p:cNvSpPr/>
          <p:nvPr/>
        </p:nvSpPr>
        <p:spPr>
          <a:xfrm>
            <a:off x="728554" y="1550269"/>
            <a:ext cx="1084171" cy="4822023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>
              <a:solidFill>
                <a:srgbClr val="FFFFFF"/>
              </a:solidFill>
              <a:latin typeface="Fira Sans"/>
              <a:ea typeface="Fira Sans"/>
              <a:cs typeface="Fira Sans"/>
              <a:sym typeface="Karla"/>
            </a:endParaRPr>
          </a:p>
        </p:txBody>
      </p:sp>
      <p:sp>
        <p:nvSpPr>
          <p:cNvPr id="10" name="Google Shape;468;p14"/>
          <p:cNvSpPr txBox="1"/>
          <p:nvPr/>
        </p:nvSpPr>
        <p:spPr>
          <a:xfrm>
            <a:off x="728554" y="1576338"/>
            <a:ext cx="1084171" cy="36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100" b="0" i="0" u="none" strike="noStrike" cap="none" dirty="0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100" b="0" i="0" u="none" strike="noStrike" cap="none" dirty="0" err="1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sz="1100" b="0" i="0" u="none" strike="noStrike" cap="none" dirty="0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69;p14"/>
          <p:cNvSpPr/>
          <p:nvPr/>
        </p:nvSpPr>
        <p:spPr>
          <a:xfrm>
            <a:off x="889264" y="195957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UC1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Breeding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70;p14"/>
          <p:cNvSpPr/>
          <p:nvPr/>
        </p:nvSpPr>
        <p:spPr>
          <a:xfrm>
            <a:off x="889264" y="2594180"/>
            <a:ext cx="725371" cy="59855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UC2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Agronomy</a:t>
            </a:r>
            <a:endParaRPr sz="800" b="0" i="0" u="none" strike="noStrike" cap="none">
              <a:solidFill>
                <a:srgbClr val="666666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" name="Google Shape;471;p14"/>
          <p:cNvSpPr/>
          <p:nvPr/>
        </p:nvSpPr>
        <p:spPr>
          <a:xfrm>
            <a:off x="889264" y="3237331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UC3</a:t>
            </a:r>
            <a:endParaRPr sz="9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 &amp; </a:t>
            </a:r>
            <a:endParaRPr sz="800" b="0" i="0" u="none" strike="noStrike" cap="none" dirty="0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 dirty="0" err="1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disease</a:t>
            </a:r>
            <a:endParaRPr sz="800" b="0" i="0" u="none" strike="noStrike" cap="none" dirty="0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" name="Google Shape;472;p14"/>
          <p:cNvSpPr/>
          <p:nvPr/>
        </p:nvSpPr>
        <p:spPr>
          <a:xfrm>
            <a:off x="889264" y="3871939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UC4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LTE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" name="Google Shape;473;p14"/>
          <p:cNvSpPr/>
          <p:nvPr/>
        </p:nvSpPr>
        <p:spPr>
          <a:xfrm>
            <a:off x="889264" y="4506547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UC5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Sensor </a:t>
            </a:r>
            <a:endParaRPr sz="8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systems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" name="Google Shape;474;p14"/>
          <p:cNvSpPr/>
          <p:nvPr/>
        </p:nvSpPr>
        <p:spPr>
          <a:xfrm>
            <a:off x="889264" y="5141153"/>
            <a:ext cx="725371" cy="590231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9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UC6</a:t>
            </a:r>
            <a:endParaRPr sz="900" b="0" i="0" u="none" strike="noStrike" cap="none">
              <a:solidFill>
                <a:srgbClr val="07376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Integrated</a:t>
            </a:r>
            <a:endParaRPr sz="80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800" b="0" i="0" u="none" strike="noStrike" cap="none">
                <a:solidFill>
                  <a:srgbClr val="07376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modeling</a:t>
            </a:r>
            <a:endParaRPr sz="800" b="0" i="0" u="none" strike="noStrike" cap="none">
              <a:solidFill>
                <a:srgbClr val="000000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7" name="Google Shape;475;p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976062" y="5885224"/>
            <a:ext cx="585525" cy="396818"/>
          </a:xfrm>
          <a:prstGeom prst="rect">
            <a:avLst/>
          </a:prstGeom>
          <a:solidFill>
            <a:srgbClr val="00917A"/>
          </a:solidFill>
          <a:ln>
            <a:noFill/>
          </a:ln>
        </p:spPr>
      </p:pic>
      <p:sp>
        <p:nvSpPr>
          <p:cNvPr id="19" name="Google Shape;437;p14"/>
          <p:cNvSpPr txBox="1"/>
          <p:nvPr/>
        </p:nvSpPr>
        <p:spPr>
          <a:xfrm>
            <a:off x="4273551" y="1388594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" name="Google Shape;450;p14"/>
          <p:cNvSpPr txBox="1"/>
          <p:nvPr/>
        </p:nvSpPr>
        <p:spPr>
          <a:xfrm>
            <a:off x="2864250" y="1747576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" name="Google Shape;438;p14"/>
          <p:cNvGrpSpPr/>
          <p:nvPr/>
        </p:nvGrpSpPr>
        <p:grpSpPr>
          <a:xfrm>
            <a:off x="3655770" y="1984991"/>
            <a:ext cx="4497630" cy="1296233"/>
            <a:chOff x="3447995" y="1876075"/>
            <a:chExt cx="4497630" cy="1296233"/>
          </a:xfrm>
        </p:grpSpPr>
        <p:grpSp>
          <p:nvGrpSpPr>
            <p:cNvPr id="22" name="Google Shape;439;p14"/>
            <p:cNvGrpSpPr/>
            <p:nvPr/>
          </p:nvGrpSpPr>
          <p:grpSpPr>
            <a:xfrm>
              <a:off x="3447995" y="1876075"/>
              <a:ext cx="1137900" cy="1296233"/>
              <a:chOff x="3447995" y="1876075"/>
              <a:chExt cx="1137900" cy="1296233"/>
            </a:xfrm>
          </p:grpSpPr>
          <p:sp>
            <p:nvSpPr>
              <p:cNvPr id="31" name="Google Shape;440;p14"/>
              <p:cNvSpPr txBox="1"/>
              <p:nvPr/>
            </p:nvSpPr>
            <p:spPr>
              <a:xfrm>
                <a:off x="3447995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32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24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26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5" name="Google Shape;449;p14"/>
              <p:cNvSpPr txBox="1"/>
              <p:nvPr/>
            </p:nvSpPr>
            <p:spPr>
              <a:xfrm>
                <a:off x="5426589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b="1" i="0" u="none" strike="noStrike" cap="none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33" name="Grafik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939" y="3469092"/>
            <a:ext cx="4950381" cy="1115665"/>
          </a:xfrm>
          <a:prstGeom prst="rect">
            <a:avLst/>
          </a:prstGeom>
        </p:spPr>
      </p:pic>
      <p:sp>
        <p:nvSpPr>
          <p:cNvPr id="34" name="Google Shape;634;p17"/>
          <p:cNvSpPr/>
          <p:nvPr/>
        </p:nvSpPr>
        <p:spPr>
          <a:xfrm>
            <a:off x="28307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5" name="Google Shape;634;p17"/>
          <p:cNvSpPr/>
          <p:nvPr/>
        </p:nvSpPr>
        <p:spPr>
          <a:xfrm>
            <a:off x="371382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36" name="Google Shape;634;p17"/>
          <p:cNvSpPr/>
          <p:nvPr/>
        </p:nvSpPr>
        <p:spPr>
          <a:xfrm>
            <a:off x="4596874" y="5106993"/>
            <a:ext cx="649551" cy="5234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B3B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UC6</a:t>
            </a:r>
            <a:endParaRPr sz="12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807" y="3606436"/>
            <a:ext cx="4944285" cy="2731245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05" y="4493802"/>
            <a:ext cx="1891148" cy="1366525"/>
          </a:xfrm>
          <a:prstGeom prst="rect">
            <a:avLst/>
          </a:prstGeom>
        </p:spPr>
      </p:pic>
      <p:sp>
        <p:nvSpPr>
          <p:cNvPr id="40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41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3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44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53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54" name="Google Shape;441;p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46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48" name="Google Shape;444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9" name="Google Shape;445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Google Shape;446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Google Shape;447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2" name="Google Shape;448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7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55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1758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5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42467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462649" y="260327"/>
            <a:ext cx="2986946" cy="2648953"/>
            <a:chOff x="5639298" y="3391923"/>
            <a:chExt cx="2986946" cy="2648953"/>
          </a:xfrm>
        </p:grpSpPr>
        <p:sp>
          <p:nvSpPr>
            <p:cNvPr id="6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1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2" name="Google Shape;327;p11"/>
          <p:cNvGrpSpPr/>
          <p:nvPr/>
        </p:nvGrpSpPr>
        <p:grpSpPr>
          <a:xfrm>
            <a:off x="4642533" y="790865"/>
            <a:ext cx="5339667" cy="3821002"/>
            <a:chOff x="3525015" y="2279651"/>
            <a:chExt cx="5339667" cy="4008900"/>
          </a:xfrm>
        </p:grpSpPr>
        <p:grpSp>
          <p:nvGrpSpPr>
            <p:cNvPr id="13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18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20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21" name="Google Shape;332;p11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14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16" name="Google Shape;335;p11"/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17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 Medium" panose="020B06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22" name="Google Shape;320;p11"/>
          <p:cNvSpPr/>
          <p:nvPr/>
        </p:nvSpPr>
        <p:spPr>
          <a:xfrm>
            <a:off x="838200" y="3075302"/>
            <a:ext cx="3012098" cy="3160742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06" y="3189604"/>
            <a:ext cx="947530" cy="684676"/>
          </a:xfrm>
          <a:prstGeom prst="rect">
            <a:avLst/>
          </a:prstGeom>
        </p:spPr>
      </p:pic>
      <p:sp>
        <p:nvSpPr>
          <p:cNvPr id="28" name="Ellipse 27"/>
          <p:cNvSpPr/>
          <p:nvPr/>
        </p:nvSpPr>
        <p:spPr>
          <a:xfrm>
            <a:off x="4388000" y="4698587"/>
            <a:ext cx="2301643" cy="1211520"/>
          </a:xfrm>
          <a:prstGeom prst="ellipse">
            <a:avLst/>
          </a:prstGeom>
          <a:solidFill>
            <a:srgbClr val="B1B3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6774873" y="4714160"/>
            <a:ext cx="2301643" cy="1211520"/>
          </a:xfrm>
          <a:prstGeom prst="ellipse">
            <a:avLst/>
          </a:prstGeom>
          <a:solidFill>
            <a:srgbClr val="0091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9289381" y="4655673"/>
            <a:ext cx="2301643" cy="1211520"/>
          </a:xfrm>
          <a:prstGeom prst="ellipse">
            <a:avLst/>
          </a:prstGeom>
          <a:solidFill>
            <a:srgbClr val="A7C6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12</a:t>
            </a:fld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469302"/>
              </p:ext>
            </p:extLst>
          </p:nvPr>
        </p:nvGraphicFramePr>
        <p:xfrm>
          <a:off x="838200" y="2528802"/>
          <a:ext cx="10439400" cy="212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</a:t>
                      </a:r>
                      <a:r>
                        <a:rPr lang="de-DE" b="0" baseline="0" dirty="0" smtClean="0">
                          <a:latin typeface="Fira Sans Medium" panose="020B0603050000020004" pitchFamily="34" charset="0"/>
                        </a:rPr>
                        <a:t> A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B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C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Spalte D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>
                          <a:latin typeface="Fira Sans" panose="020B0503050000020004" pitchFamily="34" charset="0"/>
                        </a:rPr>
                        <a:t>xxxxxxxxxxxxxxxxxxxxxxxx</a:t>
                      </a:r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6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65125" cy="2101516"/>
          </a:xfrm>
        </p:spPr>
        <p:txBody>
          <a:bodyPr/>
          <a:lstStyle/>
          <a:p>
            <a:r>
              <a:rPr lang="de-DE" dirty="0" smtClean="0">
                <a:solidFill>
                  <a:srgbClr val="00917A"/>
                </a:solidFill>
              </a:rPr>
              <a:t>TOP 2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FAIRagro´s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NFDI“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624498"/>
              </p:ext>
            </p:extLst>
          </p:nvPr>
        </p:nvGraphicFramePr>
        <p:xfrm>
          <a:off x="5183188" y="845576"/>
          <a:ext cx="6694180" cy="50878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9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682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Fira Sans Medium" panose="020B0603050000020004" pitchFamily="34" charset="0"/>
                        </a:rPr>
                        <a:t>Summary</a:t>
                      </a:r>
                      <a:endParaRPr lang="de-DE" b="0" dirty="0">
                        <a:latin typeface="Fira Sans Medium" panose="020B06030500000200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41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Fira Sans" panose="020B0503050000020004" pitchFamily="34" charset="0"/>
                        </a:rPr>
                        <a:t>Xxxxxxxxxxxxxxxxxxxxxxxxxxxxxxxxxxxxxxxxxxxxxxxxxxxxxxxxxxxxxxxxxxxxxxxxxxxxxxxxxxxxxxxxxxxxxxxxxxxxxxxxxxxxxxxxxxxxxxxxxxxxxxxxxxx</a:t>
                      </a:r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82">
                <a:tc>
                  <a:txBody>
                    <a:bodyPr/>
                    <a:lstStyle/>
                    <a:p>
                      <a:endParaRPr lang="de-DE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13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940279" y="3157268"/>
            <a:ext cx="349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B1B3B4"/>
                </a:solidFill>
                <a:latin typeface="Fira Sans" panose="020B0503050000020004" pitchFamily="34" charset="0"/>
              </a:rPr>
              <a:t>Überschrift </a:t>
            </a:r>
            <a:r>
              <a:rPr lang="de-DE" sz="2000" dirty="0" smtClean="0">
                <a:solidFill>
                  <a:srgbClr val="B1B3B4"/>
                </a:solidFill>
                <a:latin typeface="Fira Sans" panose="020B0503050000020004" pitchFamily="34" charset="0"/>
              </a:rPr>
              <a:t>2</a:t>
            </a:r>
          </a:p>
          <a:p>
            <a:endParaRPr lang="de-DE" sz="2000" dirty="0">
              <a:solidFill>
                <a:srgbClr val="B1B3B4"/>
              </a:solidFill>
              <a:latin typeface="Fira Sans" panose="020B0503050000020004" pitchFamily="34" charset="0"/>
            </a:endParaRPr>
          </a:p>
          <a:p>
            <a:r>
              <a:rPr lang="de-DE" dirty="0" smtClean="0">
                <a:latin typeface="Fira Sans" panose="020B0503050000020004" pitchFamily="34" charset="0"/>
              </a:rPr>
              <a:t>Text</a:t>
            </a:r>
            <a:endParaRPr lang="en-US" sz="20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sz="26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08.10.2024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484</Words>
  <Application>Microsoft Office PowerPoint</Application>
  <PresentationFormat>Breitbild</PresentationFormat>
  <Paragraphs>209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Courier New</vt:lpstr>
      <vt:lpstr>Fira Sans</vt:lpstr>
      <vt:lpstr>Fira Sans Medium</vt:lpstr>
      <vt:lpstr>Fira Sans SemiBold</vt:lpstr>
      <vt:lpstr>Karla</vt:lpstr>
      <vt:lpstr>Quattrocento Sans</vt:lpstr>
      <vt:lpstr>FAIRagro</vt:lpstr>
      <vt:lpstr>FAIRagro Titel</vt:lpstr>
      <vt:lpstr>PowerPoint-Präsentation</vt:lpstr>
      <vt:lpstr>Folientitel</vt:lpstr>
      <vt:lpstr>PowerPoint-Präsentation</vt:lpstr>
      <vt:lpstr>PowerPoint-Präsentation</vt:lpstr>
      <vt:lpstr>PowerPoint-Präsentation</vt:lpstr>
      <vt:lpstr>Our use cases</vt:lpstr>
      <vt:lpstr>Formen und Grafiken</vt:lpstr>
      <vt:lpstr>Outcomes</vt:lpstr>
      <vt:lpstr>Agrosystem research: current RDM challenges</vt:lpstr>
      <vt:lpstr>PowerPoint-Präsentation</vt:lpstr>
      <vt:lpstr>PowerPoint-Präsentation</vt:lpstr>
      <vt:lpstr>TOP 2  „FAIRagro´s contribution to the development of the NFDI“</vt:lpstr>
      <vt:lpstr>PowerPoint-Präsentation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58</cp:revision>
  <dcterms:created xsi:type="dcterms:W3CDTF">2023-11-08T11:20:17Z</dcterms:created>
  <dcterms:modified xsi:type="dcterms:W3CDTF">2024-10-08T10:20:23Z</dcterms:modified>
</cp:coreProperties>
</file>