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de-DE"/>
    </a:defPPr>
    <a:lvl1pPr marL="0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06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611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418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223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029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2835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6641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447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B549"/>
    <a:srgbClr val="00917A"/>
    <a:srgbClr val="A7C637"/>
    <a:srgbClr val="B1B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41" autoAdjust="0"/>
  </p:normalViewPr>
  <p:slideViewPr>
    <p:cSldViewPr snapToGrid="0">
      <p:cViewPr varScale="1">
        <p:scale>
          <a:sx n="18" d="100"/>
          <a:sy n="18" d="100"/>
        </p:scale>
        <p:origin x="29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03.01.2024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06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611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418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223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029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2835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6641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447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081213" y="6139544"/>
            <a:ext cx="26112787" cy="2220686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spc="22">
                <a:latin typeface="Fira Sans Regular"/>
                <a:sym typeface="Fira Sans Regular"/>
              </a:defRPr>
            </a:lvl1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kumimoji="0" lang="de-DE" sz="2265" b="0" i="0" u="sng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Autoren, 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(Leibniz)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kumimoji="0" lang="de-DE" sz="2265" b="0" i="0" u="none" strike="noStrike" kern="0" cap="none" spc="22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081213" y="2279650"/>
            <a:ext cx="26112787" cy="3468007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839" y="8752117"/>
            <a:ext cx="3612161" cy="5114897"/>
          </a:xfrm>
          <a:prstGeom prst="rect">
            <a:avLst/>
          </a:prstGeom>
        </p:spPr>
      </p:pic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2081214" y="9067107"/>
            <a:ext cx="22500626" cy="44849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5100">
                <a:solidFill>
                  <a:srgbClr val="00917A"/>
                </a:solidFill>
                <a:latin typeface="Fira Sans Book"/>
              </a:defRPr>
            </a:lvl1pPr>
            <a:lvl2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Einführungstext: Fira </a:t>
            </a:r>
            <a:r>
              <a:rPr lang="de-DE" dirty="0" err="1" smtClean="0"/>
              <a:t>sans</a:t>
            </a:r>
            <a:r>
              <a:rPr lang="de-DE" dirty="0" smtClean="0"/>
              <a:t> </a:t>
            </a:r>
            <a:r>
              <a:rPr lang="de-DE" dirty="0" err="1" smtClean="0"/>
              <a:t>regular</a:t>
            </a:r>
            <a:r>
              <a:rPr lang="de-DE" dirty="0" smtClean="0"/>
              <a:t>, 51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Zab</a:t>
            </a:r>
            <a:r>
              <a:rPr lang="de-DE" dirty="0" smtClean="0"/>
              <a:t> 63 Pt,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enimill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acepudam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voluptate</a:t>
            </a:r>
            <a:r>
              <a:rPr lang="de-DE" dirty="0" smtClean="0"/>
              <a:t> </a:t>
            </a:r>
            <a:r>
              <a:rPr lang="de-DE" dirty="0" err="1" smtClean="0"/>
              <a:t>autem</a:t>
            </a:r>
            <a:r>
              <a:rPr lang="de-DE" dirty="0" smtClean="0"/>
              <a:t> </a:t>
            </a:r>
            <a:r>
              <a:rPr lang="de-DE" dirty="0" err="1" smtClean="0"/>
              <a:t>eostori</a:t>
            </a:r>
            <a:r>
              <a:rPr lang="de-DE" dirty="0" smtClean="0"/>
              <a:t> </a:t>
            </a:r>
            <a:r>
              <a:rPr lang="de-DE" dirty="0" err="1" smtClean="0"/>
              <a:t>busdant</a:t>
            </a:r>
            <a:r>
              <a:rPr lang="de-DE" dirty="0" smtClean="0"/>
              <a:t> </a:t>
            </a:r>
            <a:r>
              <a:rPr lang="de-DE" dirty="0" err="1" smtClean="0"/>
              <a:t>ut</a:t>
            </a:r>
            <a:r>
              <a:rPr lang="de-DE" dirty="0" smtClean="0"/>
              <a:t> </a:t>
            </a:r>
            <a:r>
              <a:rPr lang="de-DE" dirty="0" err="1" smtClean="0"/>
              <a:t>litaectiis</a:t>
            </a:r>
            <a:r>
              <a:rPr lang="de-DE" dirty="0" smtClean="0"/>
              <a:t> </a:t>
            </a:r>
            <a:r>
              <a:rPr lang="de-DE" dirty="0" err="1" smtClean="0"/>
              <a:t>recture</a:t>
            </a:r>
            <a:endParaRPr lang="de-DE" dirty="0" smtClean="0"/>
          </a:p>
          <a:p>
            <a:pPr lvl="0"/>
            <a:r>
              <a:rPr lang="de-DE" dirty="0" err="1" smtClean="0"/>
              <a:t>ernam</a:t>
            </a:r>
            <a:r>
              <a:rPr lang="de-DE" dirty="0" smtClean="0"/>
              <a:t> </a:t>
            </a:r>
            <a:r>
              <a:rPr lang="de-DE" dirty="0" err="1" smtClean="0"/>
              <a:t>rerum</a:t>
            </a:r>
            <a:r>
              <a:rPr lang="de-DE" dirty="0" smtClean="0"/>
              <a:t> </a:t>
            </a:r>
            <a:r>
              <a:rPr lang="de-DE" dirty="0" err="1" smtClean="0"/>
              <a:t>volorepuda</a:t>
            </a:r>
            <a:r>
              <a:rPr lang="de-DE" dirty="0" smtClean="0"/>
              <a:t> </a:t>
            </a:r>
            <a:r>
              <a:rPr lang="de-DE" dirty="0" err="1" smtClean="0"/>
              <a:t>eossed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sum</a:t>
            </a:r>
            <a:r>
              <a:rPr lang="de-DE" dirty="0" smtClean="0"/>
              <a:t> </a:t>
            </a:r>
            <a:r>
              <a:rPr lang="de-DE" dirty="0" err="1" smtClean="0"/>
              <a:t>re</a:t>
            </a:r>
            <a:r>
              <a:rPr lang="de-DE" dirty="0" smtClean="0"/>
              <a:t> cum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r>
              <a:rPr lang="de-DE" dirty="0" smtClean="0"/>
              <a:t> </a:t>
            </a:r>
            <a:r>
              <a:rPr lang="de-DE" dirty="0" err="1" smtClean="0"/>
              <a:t>ratistempore</a:t>
            </a:r>
            <a:r>
              <a:rPr lang="de-DE" dirty="0" smtClean="0"/>
              <a:t>, </a:t>
            </a:r>
          </a:p>
          <a:p>
            <a:pPr lvl="0"/>
            <a:r>
              <a:rPr lang="de-DE" dirty="0" err="1" smtClean="0"/>
              <a:t>nulpa</a:t>
            </a:r>
            <a:r>
              <a:rPr lang="de-DE" dirty="0" smtClean="0"/>
              <a:t> quo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enimill</a:t>
            </a:r>
            <a:r>
              <a:rPr lang="de-DE" dirty="0" smtClean="0"/>
              <a:t> </a:t>
            </a:r>
            <a:r>
              <a:rPr lang="de-DE" dirty="0" err="1" smtClean="0"/>
              <a:t>acepudam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voluptate</a:t>
            </a:r>
            <a:r>
              <a:rPr lang="de-DE" dirty="0" smtClean="0"/>
              <a:t> </a:t>
            </a:r>
            <a:r>
              <a:rPr lang="de-DE" dirty="0" err="1" smtClean="0"/>
              <a:t>autemextmasterformat</a:t>
            </a:r>
            <a:r>
              <a:rPr lang="de-DE" dirty="0" smtClean="0"/>
              <a:t> bearbeiten</a:t>
            </a:r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17"/>
          </p:nvPr>
        </p:nvSpPr>
        <p:spPr>
          <a:xfrm>
            <a:off x="15136813" y="14258926"/>
            <a:ext cx="13057187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17027921" y="16208162"/>
            <a:ext cx="11166079" cy="5693895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Fira Sans Book"/>
              </a:defRPr>
            </a:lvl1pPr>
            <a:lvl2pPr>
              <a:defRPr sz="3400">
                <a:latin typeface="Fira Sans Book"/>
              </a:defRPr>
            </a:lvl2pPr>
            <a:lvl3pPr>
              <a:defRPr sz="3400">
                <a:latin typeface="Fira Sans Book"/>
              </a:defRPr>
            </a:lvl3pPr>
            <a:lvl4pPr>
              <a:defRPr sz="3400">
                <a:latin typeface="Fira Sans Book"/>
              </a:defRPr>
            </a:lvl4pPr>
            <a:lvl5pPr>
              <a:defRPr sz="3400">
                <a:latin typeface="Fira Sans Book"/>
              </a:defRPr>
            </a:lvl5pPr>
          </a:lstStyle>
          <a:p>
            <a:pPr lvl="0"/>
            <a:r>
              <a:rPr lang="de-DE" dirty="0" smtClean="0"/>
              <a:t>Textmasterformat bearbeiten 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xmlns="" id="{076E2676-64C2-4F39-AAA0-C98229DB41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813" y="16208162"/>
            <a:ext cx="1254520" cy="4831599"/>
          </a:xfrm>
          <a:prstGeom prst="rect">
            <a:avLst/>
          </a:prstGeom>
        </p:spPr>
      </p:pic>
      <p:sp>
        <p:nvSpPr>
          <p:cNvPr id="28" name="Textplatzhalter 23"/>
          <p:cNvSpPr>
            <a:spLocks noGrp="1"/>
          </p:cNvSpPr>
          <p:nvPr>
            <p:ph type="body" sz="quarter" idx="19"/>
          </p:nvPr>
        </p:nvSpPr>
        <p:spPr>
          <a:xfrm>
            <a:off x="2081213" y="14258899"/>
            <a:ext cx="12636273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29" name="Textplatzhalt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2070098" y="16208162"/>
            <a:ext cx="12647387" cy="5693895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Fira Sans Book"/>
              </a:defRPr>
            </a:lvl1pPr>
            <a:lvl2pPr>
              <a:defRPr sz="3400">
                <a:latin typeface="Fira Sans Book"/>
              </a:defRPr>
            </a:lvl2pPr>
            <a:lvl3pPr>
              <a:defRPr sz="3400">
                <a:latin typeface="Fira Sans Book"/>
              </a:defRPr>
            </a:lvl3pPr>
            <a:lvl4pPr>
              <a:defRPr sz="3400">
                <a:latin typeface="Fira Sans Book"/>
              </a:defRPr>
            </a:lvl4pPr>
            <a:lvl5pPr>
              <a:defRPr sz="3400">
                <a:latin typeface="Fira Sans Book"/>
              </a:defRPr>
            </a:lvl5pPr>
          </a:lstStyle>
          <a:p>
            <a:pPr lvl="0"/>
            <a:r>
              <a:rPr lang="de-DE" dirty="0" smtClean="0"/>
              <a:t>Textmasterformat bearbeiten 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xmlns="" id="{74DF7461-1DF0-44FA-9D11-E2EDA054C1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5" y="27438396"/>
            <a:ext cx="12430125" cy="6631089"/>
          </a:xfrm>
          <a:prstGeom prst="rect">
            <a:avLst/>
          </a:prstGeom>
        </p:spPr>
      </p:pic>
      <p:sp>
        <p:nvSpPr>
          <p:cNvPr id="32" name="Textplatzhalter 31"/>
          <p:cNvSpPr>
            <a:spLocks noGrp="1"/>
          </p:cNvSpPr>
          <p:nvPr>
            <p:ph type="body" sz="quarter" idx="21"/>
          </p:nvPr>
        </p:nvSpPr>
        <p:spPr>
          <a:xfrm>
            <a:off x="15763875" y="22609175"/>
            <a:ext cx="12430125" cy="4256088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33" name="Textplatzhalter 23"/>
          <p:cNvSpPr>
            <a:spLocks noGrp="1"/>
          </p:cNvSpPr>
          <p:nvPr>
            <p:ph type="body" sz="quarter" idx="22"/>
          </p:nvPr>
        </p:nvSpPr>
        <p:spPr>
          <a:xfrm>
            <a:off x="2081213" y="22602964"/>
            <a:ext cx="12636272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34" name="Textplatzhalter 31"/>
          <p:cNvSpPr>
            <a:spLocks noGrp="1"/>
          </p:cNvSpPr>
          <p:nvPr>
            <p:ph type="body" sz="quarter" idx="23"/>
          </p:nvPr>
        </p:nvSpPr>
        <p:spPr>
          <a:xfrm>
            <a:off x="2070100" y="24546203"/>
            <a:ext cx="12647385" cy="9523282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37895601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5000198"/>
            <a:ext cx="30275213" cy="26951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4889" y="357468"/>
            <a:ext cx="5605634" cy="156216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70078" y="35480305"/>
            <a:ext cx="25135056" cy="704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8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/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0000" kern="1200">
          <a:solidFill>
            <a:srgbClr val="A7C637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0" marR="0" indent="0" algn="l" defTabSz="2853617" rtl="0" eaLnBrk="1" fontAlgn="auto" latinLnBrk="0" hangingPunct="1">
        <a:lnSpc>
          <a:spcPts val="3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kern="1200" spc="22">
          <a:solidFill>
            <a:schemeClr val="tx1"/>
          </a:solidFill>
          <a:latin typeface="Fira Sans Regular"/>
          <a:ea typeface="+mn-ea"/>
          <a:cs typeface="+mn-cs"/>
          <a:sym typeface="Fira Sans Regular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81213" y="5747657"/>
            <a:ext cx="26112787" cy="331944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081213" y="2135272"/>
            <a:ext cx="26112787" cy="346800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>
          <a:xfrm>
            <a:off x="2081215" y="9067106"/>
            <a:ext cx="22123492" cy="4999287"/>
          </a:xfrm>
        </p:spPr>
        <p:txBody>
          <a:bodyPr/>
          <a:lstStyle/>
          <a:p>
            <a:endParaRPr lang="de-DE" dirty="0">
              <a:latin typeface="Fira Sans Regular" panose="020B0503050000020004" pitchFamily="34" charset="0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7"/>
          </p:nvPr>
        </p:nvSpPr>
        <p:spPr>
          <a:xfrm>
            <a:off x="15136813" y="14258925"/>
            <a:ext cx="13057187" cy="1949235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16555453" y="16208162"/>
            <a:ext cx="11638547" cy="6202297"/>
          </a:xfrm>
        </p:spPr>
        <p:txBody>
          <a:bodyPr/>
          <a:lstStyle/>
          <a:p>
            <a:pPr defTabSz="1355467">
              <a:lnSpc>
                <a:spcPts val="4671"/>
              </a:lnSpc>
              <a:spcAft>
                <a:spcPts val="1699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600" u="sng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600" dirty="0">
              <a:solidFill>
                <a:srgbClr val="74B549"/>
              </a:solidFill>
              <a:latin typeface="Fira Sans SemiBold" panose="020B06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</a:t>
            </a:r>
            <a:r>
              <a:rPr lang="de-DE" sz="360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Auflistungspunkte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in Primärfarbe.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eiu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5375" indent="-485375"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60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60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/>
          </p:nvPr>
        </p:nvSpPr>
        <p:spPr>
          <a:xfrm>
            <a:off x="2081213" y="14258899"/>
            <a:ext cx="12636273" cy="194926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2070098" y="16208162"/>
            <a:ext cx="12647387" cy="8338041"/>
          </a:xfrm>
        </p:spPr>
        <p:txBody>
          <a:bodyPr/>
          <a:lstStyle/>
          <a:p>
            <a:pPr defTabSz="1355467">
              <a:lnSpc>
                <a:spcPts val="4671"/>
              </a:lnSpc>
              <a:spcBef>
                <a:spcPts val="1560"/>
              </a:spcBef>
              <a:spcAft>
                <a:spcPts val="1699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600" u="sng" spc="31" dirty="0" smtClean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Sublime</a:t>
            </a:r>
            <a:r>
              <a:rPr lang="de-DE" sz="3600" u="sng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Primärfarbe, Abstand danach 17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600" spc="31" dirty="0">
              <a:solidFill>
                <a:srgbClr val="74B549"/>
              </a:solidFill>
              <a:latin typeface="Fira Sans SemiBold" panose="020B0603050000020004" pitchFamily="34" charset="0"/>
              <a:ea typeface="Fira Sans SemiBold"/>
              <a:cs typeface="Fira Sans SemiBold"/>
              <a:sym typeface="Fira Sans SemiBold"/>
            </a:endParaRPr>
          </a:p>
          <a:p>
            <a:pPr defTabSz="1355467">
              <a:lnSpc>
                <a:spcPts val="4671"/>
              </a:lnSpc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Fließtext 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Fira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smtClean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36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Zeilenabstand: 46,71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</a:p>
          <a:p>
            <a:pPr defTabSz="1355467">
              <a:lnSpc>
                <a:spcPts val="4671"/>
              </a:lnSpc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ts val="4671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5375" indent="-485375" defTabSz="1355467">
              <a:lnSpc>
                <a:spcPts val="4671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1"/>
          </p:nvPr>
        </p:nvSpPr>
        <p:spPr>
          <a:xfrm>
            <a:off x="15763875" y="22410459"/>
            <a:ext cx="12430125" cy="473278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sz="360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2"/>
          </p:nvPr>
        </p:nvSpPr>
        <p:spPr>
          <a:xfrm>
            <a:off x="2081213" y="24869805"/>
            <a:ext cx="12636272" cy="1943239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23"/>
          </p:nvPr>
        </p:nvSpPr>
        <p:spPr>
          <a:xfrm>
            <a:off x="2070097" y="27143241"/>
            <a:ext cx="12647387" cy="7381512"/>
          </a:xfrm>
        </p:spPr>
        <p:txBody>
          <a:bodyPr/>
          <a:lstStyle/>
          <a:p>
            <a:pPr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Fira Sans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600" spc="31" dirty="0">
              <a:solidFill>
                <a:srgbClr val="74B549"/>
              </a:solidFill>
              <a:latin typeface="Fira Sans SemiBold" panose="020B0603050000020004" pitchFamily="34" charset="0"/>
              <a:ea typeface="Fira Sans SemiBold"/>
              <a:cs typeface="Fira Sans SemiBold"/>
              <a:sym typeface="Fira Sans SemiBold"/>
            </a:endParaRPr>
          </a:p>
          <a:p>
            <a:pPr defTabSz="1355467">
              <a:lnSpc>
                <a:spcPct val="100000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defTabSz="1355467">
              <a:lnSpc>
                <a:spcPct val="100000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u</a:t>
            </a: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0180694"/>
      </p:ext>
    </p:extLst>
  </p:cSld>
  <p:clrMapOvr>
    <a:masterClrMapping/>
  </p:clrMapOvr>
</p:sld>
</file>

<file path=ppt/theme/theme1.xml><?xml version="1.0" encoding="utf-8"?>
<a:theme xmlns:a="http://schemas.openxmlformats.org/drawingml/2006/main" name="FAIRagro Poster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212</Words>
  <Application>Microsoft Office PowerPoint</Application>
  <PresentationFormat>Benutzerdefiniert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Fira Sans</vt:lpstr>
      <vt:lpstr>Fira Sans Book</vt:lpstr>
      <vt:lpstr>Fira Sans Regular</vt:lpstr>
      <vt:lpstr>Fira Sans SemiBold</vt:lpstr>
      <vt:lpstr>FAIRagro Poster</vt:lpstr>
      <vt:lpstr>PowerPoint-Präsentation</vt:lpstr>
    </vt:vector>
  </TitlesOfParts>
  <Company>ZALF e.V.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Witzki, Karolina</cp:lastModifiedBy>
  <cp:revision>48</cp:revision>
  <dcterms:created xsi:type="dcterms:W3CDTF">2023-11-08T11:20:17Z</dcterms:created>
  <dcterms:modified xsi:type="dcterms:W3CDTF">2024-01-03T11:29:36Z</dcterms:modified>
</cp:coreProperties>
</file>